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ko-KR"/>
    </a:defPPr>
    <a:lvl1pPr marL="0" algn="l" defTabSz="614477" rtl="0" eaLnBrk="1" latinLnBrk="1" hangingPunct="1">
      <a:defRPr sz="1210" kern="1200">
        <a:solidFill>
          <a:schemeClr val="tx1"/>
        </a:solidFill>
        <a:latin typeface="+mn-lt"/>
        <a:ea typeface="+mn-ea"/>
        <a:cs typeface="+mn-cs"/>
      </a:defRPr>
    </a:lvl1pPr>
    <a:lvl2pPr marL="307238" algn="l" defTabSz="614477" rtl="0" eaLnBrk="1" latinLnBrk="1" hangingPunct="1">
      <a:defRPr sz="1210" kern="1200">
        <a:solidFill>
          <a:schemeClr val="tx1"/>
        </a:solidFill>
        <a:latin typeface="+mn-lt"/>
        <a:ea typeface="+mn-ea"/>
        <a:cs typeface="+mn-cs"/>
      </a:defRPr>
    </a:lvl2pPr>
    <a:lvl3pPr marL="614477" algn="l" defTabSz="614477" rtl="0" eaLnBrk="1" latinLnBrk="1" hangingPunct="1">
      <a:defRPr sz="1210" kern="1200">
        <a:solidFill>
          <a:schemeClr val="tx1"/>
        </a:solidFill>
        <a:latin typeface="+mn-lt"/>
        <a:ea typeface="+mn-ea"/>
        <a:cs typeface="+mn-cs"/>
      </a:defRPr>
    </a:lvl3pPr>
    <a:lvl4pPr marL="921715" algn="l" defTabSz="614477" rtl="0" eaLnBrk="1" latinLnBrk="1" hangingPunct="1">
      <a:defRPr sz="1210" kern="1200">
        <a:solidFill>
          <a:schemeClr val="tx1"/>
        </a:solidFill>
        <a:latin typeface="+mn-lt"/>
        <a:ea typeface="+mn-ea"/>
        <a:cs typeface="+mn-cs"/>
      </a:defRPr>
    </a:lvl4pPr>
    <a:lvl5pPr marL="1228954" algn="l" defTabSz="614477" rtl="0" eaLnBrk="1" latinLnBrk="1" hangingPunct="1">
      <a:defRPr sz="1210" kern="1200">
        <a:solidFill>
          <a:schemeClr val="tx1"/>
        </a:solidFill>
        <a:latin typeface="+mn-lt"/>
        <a:ea typeface="+mn-ea"/>
        <a:cs typeface="+mn-cs"/>
      </a:defRPr>
    </a:lvl5pPr>
    <a:lvl6pPr marL="1536192" algn="l" defTabSz="614477" rtl="0" eaLnBrk="1" latinLnBrk="1" hangingPunct="1">
      <a:defRPr sz="1210" kern="1200">
        <a:solidFill>
          <a:schemeClr val="tx1"/>
        </a:solidFill>
        <a:latin typeface="+mn-lt"/>
        <a:ea typeface="+mn-ea"/>
        <a:cs typeface="+mn-cs"/>
      </a:defRPr>
    </a:lvl6pPr>
    <a:lvl7pPr marL="1843430" algn="l" defTabSz="614477" rtl="0" eaLnBrk="1" latinLnBrk="1" hangingPunct="1">
      <a:defRPr sz="1210" kern="1200">
        <a:solidFill>
          <a:schemeClr val="tx1"/>
        </a:solidFill>
        <a:latin typeface="+mn-lt"/>
        <a:ea typeface="+mn-ea"/>
        <a:cs typeface="+mn-cs"/>
      </a:defRPr>
    </a:lvl7pPr>
    <a:lvl8pPr marL="2150669" algn="l" defTabSz="614477" rtl="0" eaLnBrk="1" latinLnBrk="1" hangingPunct="1">
      <a:defRPr sz="1210" kern="1200">
        <a:solidFill>
          <a:schemeClr val="tx1"/>
        </a:solidFill>
        <a:latin typeface="+mn-lt"/>
        <a:ea typeface="+mn-ea"/>
        <a:cs typeface="+mn-cs"/>
      </a:defRPr>
    </a:lvl8pPr>
    <a:lvl9pPr marL="2457907" algn="l" defTabSz="614477" rtl="0" eaLnBrk="1" latinLnBrk="1" hangingPunct="1">
      <a:defRPr sz="121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284"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E187A3-9E54-4318-B3E2-040D5EBC3BD8}" type="datetimeFigureOut">
              <a:rPr lang="ko-KR" altLang="en-US" smtClean="0"/>
              <a:t>2026-05-13</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C89476-8C20-4A8C-AA4F-37045D0ED162}" type="slidenum">
              <a:rPr lang="ko-KR" altLang="en-US" smtClean="0"/>
              <a:t>‹#›</a:t>
            </a:fld>
            <a:endParaRPr lang="ko-KR" altLang="en-US"/>
          </a:p>
        </p:txBody>
      </p:sp>
    </p:spTree>
    <p:extLst>
      <p:ext uri="{BB962C8B-B14F-4D97-AF65-F5344CB8AC3E}">
        <p14:creationId xmlns:p14="http://schemas.microsoft.com/office/powerpoint/2010/main" val="4104199409"/>
      </p:ext>
    </p:extLst>
  </p:cSld>
  <p:clrMap bg1="lt1" tx1="dk1" bg2="lt2" tx2="dk2" accent1="accent1" accent2="accent2" accent3="accent3" accent4="accent4" accent5="accent5" accent6="accent6" hlink="hlink" folHlink="folHlink"/>
  <p:notesStyle>
    <a:lvl1pPr marL="0" algn="l" defTabSz="614477" rtl="0" eaLnBrk="1" latinLnBrk="1" hangingPunct="1">
      <a:defRPr sz="806" kern="1200">
        <a:solidFill>
          <a:schemeClr val="tx1"/>
        </a:solidFill>
        <a:latin typeface="+mn-lt"/>
        <a:ea typeface="+mn-ea"/>
        <a:cs typeface="+mn-cs"/>
      </a:defRPr>
    </a:lvl1pPr>
    <a:lvl2pPr marL="307238" algn="l" defTabSz="614477" rtl="0" eaLnBrk="1" latinLnBrk="1" hangingPunct="1">
      <a:defRPr sz="806" kern="1200">
        <a:solidFill>
          <a:schemeClr val="tx1"/>
        </a:solidFill>
        <a:latin typeface="+mn-lt"/>
        <a:ea typeface="+mn-ea"/>
        <a:cs typeface="+mn-cs"/>
      </a:defRPr>
    </a:lvl2pPr>
    <a:lvl3pPr marL="614477" algn="l" defTabSz="614477" rtl="0" eaLnBrk="1" latinLnBrk="1" hangingPunct="1">
      <a:defRPr sz="806" kern="1200">
        <a:solidFill>
          <a:schemeClr val="tx1"/>
        </a:solidFill>
        <a:latin typeface="+mn-lt"/>
        <a:ea typeface="+mn-ea"/>
        <a:cs typeface="+mn-cs"/>
      </a:defRPr>
    </a:lvl3pPr>
    <a:lvl4pPr marL="921715" algn="l" defTabSz="614477" rtl="0" eaLnBrk="1" latinLnBrk="1" hangingPunct="1">
      <a:defRPr sz="806" kern="1200">
        <a:solidFill>
          <a:schemeClr val="tx1"/>
        </a:solidFill>
        <a:latin typeface="+mn-lt"/>
        <a:ea typeface="+mn-ea"/>
        <a:cs typeface="+mn-cs"/>
      </a:defRPr>
    </a:lvl4pPr>
    <a:lvl5pPr marL="1228954" algn="l" defTabSz="614477" rtl="0" eaLnBrk="1" latinLnBrk="1" hangingPunct="1">
      <a:defRPr sz="806" kern="1200">
        <a:solidFill>
          <a:schemeClr val="tx1"/>
        </a:solidFill>
        <a:latin typeface="+mn-lt"/>
        <a:ea typeface="+mn-ea"/>
        <a:cs typeface="+mn-cs"/>
      </a:defRPr>
    </a:lvl5pPr>
    <a:lvl6pPr marL="1536192" algn="l" defTabSz="614477" rtl="0" eaLnBrk="1" latinLnBrk="1" hangingPunct="1">
      <a:defRPr sz="806" kern="1200">
        <a:solidFill>
          <a:schemeClr val="tx1"/>
        </a:solidFill>
        <a:latin typeface="+mn-lt"/>
        <a:ea typeface="+mn-ea"/>
        <a:cs typeface="+mn-cs"/>
      </a:defRPr>
    </a:lvl6pPr>
    <a:lvl7pPr marL="1843430" algn="l" defTabSz="614477" rtl="0" eaLnBrk="1" latinLnBrk="1" hangingPunct="1">
      <a:defRPr sz="806" kern="1200">
        <a:solidFill>
          <a:schemeClr val="tx1"/>
        </a:solidFill>
        <a:latin typeface="+mn-lt"/>
        <a:ea typeface="+mn-ea"/>
        <a:cs typeface="+mn-cs"/>
      </a:defRPr>
    </a:lvl7pPr>
    <a:lvl8pPr marL="2150669" algn="l" defTabSz="614477" rtl="0" eaLnBrk="1" latinLnBrk="1" hangingPunct="1">
      <a:defRPr sz="806" kern="1200">
        <a:solidFill>
          <a:schemeClr val="tx1"/>
        </a:solidFill>
        <a:latin typeface="+mn-lt"/>
        <a:ea typeface="+mn-ea"/>
        <a:cs typeface="+mn-cs"/>
      </a:defRPr>
    </a:lvl8pPr>
    <a:lvl9pPr marL="2457907" algn="l" defTabSz="614477" rtl="0" eaLnBrk="1" latinLnBrk="1" hangingPunct="1">
      <a:defRPr sz="8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This opening slide sets the real hotel arrival situation. The learner sees a traveler, luggage, and a Korean front desk staff member. The lesson should feel like a practical briefing, not a grammar lecture. The learner only needs a clear sequence: start check-in, connect the reservation, show ID, then confirm room, breakfast, and checkout details. The article explains the photo sequence in the same order.</a:t>
            </a:r>
            <a:endParaRPr lang="ko-KR" altLang="en-US"/>
          </a:p>
        </p:txBody>
      </p:sp>
      <p:sp>
        <p:nvSpPr>
          <p:cNvPr id="4" name="슬라이드 번호 개체 틀 3"/>
          <p:cNvSpPr>
            <a:spLocks noGrp="1"/>
          </p:cNvSpPr>
          <p:nvPr>
            <p:ph type="sldNum" sz="quarter" idx="5"/>
          </p:nvPr>
        </p:nvSpPr>
        <p:spPr/>
        <p:txBody>
          <a:bodyPr/>
          <a:lstStyle/>
          <a:p>
            <a:fld id="{D1C89476-8C20-4A8C-AA4F-37045D0ED162}" type="slidenum">
              <a:rPr lang="ko-KR" altLang="en-US" smtClean="0"/>
              <a:t>1</a:t>
            </a:fld>
            <a:endParaRPr lang="ko-KR" altLang="en-US"/>
          </a:p>
        </p:txBody>
      </p:sp>
    </p:spTree>
    <p:extLst>
      <p:ext uri="{BB962C8B-B14F-4D97-AF65-F5344CB8AC3E}">
        <p14:creationId xmlns:p14="http://schemas.microsoft.com/office/powerpoint/2010/main" val="3526312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This slide focuses on the ID and reservation check. The vocabulary list follows the service order at a real hotel counter. </a:t>
            </a:r>
            <a:r>
              <a:rPr lang="ko-KR" altLang="en-US"/>
              <a:t>체크인 </a:t>
            </a:r>
            <a:r>
              <a:rPr lang="en-US" altLang="ko-KR"/>
              <a:t>begins the process. </a:t>
            </a:r>
            <a:r>
              <a:rPr lang="ko-KR" altLang="en-US"/>
              <a:t>예약 </a:t>
            </a:r>
            <a:r>
              <a:rPr lang="en-US" altLang="ko-KR"/>
              <a:t>connects the booking to the guest name. </a:t>
            </a:r>
            <a:r>
              <a:rPr lang="ko-KR" altLang="en-US"/>
              <a:t>신분증 </a:t>
            </a:r>
            <a:r>
              <a:rPr lang="en-US" altLang="ko-KR"/>
              <a:t>is the ID request. </a:t>
            </a:r>
            <a:r>
              <a:rPr lang="ko-KR" altLang="en-US"/>
              <a:t>객실 </a:t>
            </a:r>
            <a:r>
              <a:rPr lang="en-US" altLang="ko-KR"/>
              <a:t>points to room information. </a:t>
            </a:r>
            <a:r>
              <a:rPr lang="ko-KR" altLang="en-US"/>
              <a:t>조식 </a:t>
            </a:r>
            <a:r>
              <a:rPr lang="en-US" altLang="ko-KR"/>
              <a:t>and </a:t>
            </a:r>
            <a:r>
              <a:rPr lang="ko-KR" altLang="en-US"/>
              <a:t>퇴실 </a:t>
            </a:r>
            <a:r>
              <a:rPr lang="en-US" altLang="ko-KR"/>
              <a:t>are the practical details a traveler should confirm before leaving the desk.</a:t>
            </a:r>
            <a:endParaRPr lang="ko-KR" altLang="en-US"/>
          </a:p>
        </p:txBody>
      </p:sp>
      <p:sp>
        <p:nvSpPr>
          <p:cNvPr id="4" name="슬라이드 번호 개체 틀 3"/>
          <p:cNvSpPr>
            <a:spLocks noGrp="1"/>
          </p:cNvSpPr>
          <p:nvPr>
            <p:ph type="sldNum" sz="quarter" idx="5"/>
          </p:nvPr>
        </p:nvSpPr>
        <p:spPr/>
        <p:txBody>
          <a:bodyPr/>
          <a:lstStyle/>
          <a:p>
            <a:fld id="{D1C89476-8C20-4A8C-AA4F-37045D0ED162}" type="slidenum">
              <a:rPr lang="ko-KR" altLang="en-US" smtClean="0"/>
              <a:t>2</a:t>
            </a:fld>
            <a:endParaRPr lang="ko-KR" altLang="en-US"/>
          </a:p>
        </p:txBody>
      </p:sp>
    </p:spTree>
    <p:extLst>
      <p:ext uri="{BB962C8B-B14F-4D97-AF65-F5344CB8AC3E}">
        <p14:creationId xmlns:p14="http://schemas.microsoft.com/office/powerpoint/2010/main" val="1544996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This slide uses the key card handoff to show when short formulas matter. Learners should not build long explanations while staff are waiting. </a:t>
            </a:r>
            <a:r>
              <a:rPr lang="ko-KR" altLang="en-US"/>
              <a:t>예약했어요 </a:t>
            </a:r>
            <a:r>
              <a:rPr lang="en-US" altLang="ko-KR"/>
              <a:t>confirms the booking. </a:t>
            </a:r>
            <a:r>
              <a:rPr lang="ko-KR" altLang="en-US"/>
              <a:t>체크인하려고요 </a:t>
            </a:r>
            <a:r>
              <a:rPr lang="en-US" altLang="ko-KR"/>
              <a:t>opens the interaction. </a:t>
            </a:r>
            <a:r>
              <a:rPr lang="ko-KR" altLang="en-US"/>
              <a:t>조식 포함돼요 </a:t>
            </a:r>
            <a:r>
              <a:rPr lang="en-US" altLang="ko-KR"/>
              <a:t>asks whether breakfast is included. </a:t>
            </a:r>
            <a:r>
              <a:rPr lang="ko-KR" altLang="en-US"/>
              <a:t>퇴실 몇 시예요 </a:t>
            </a:r>
            <a:r>
              <a:rPr lang="en-US" altLang="ko-KR"/>
              <a:t>confirms the checkout time. The article explains each formula as a practical signal.</a:t>
            </a:r>
            <a:endParaRPr lang="ko-KR" altLang="en-US"/>
          </a:p>
        </p:txBody>
      </p:sp>
      <p:sp>
        <p:nvSpPr>
          <p:cNvPr id="4" name="슬라이드 번호 개체 틀 3"/>
          <p:cNvSpPr>
            <a:spLocks noGrp="1"/>
          </p:cNvSpPr>
          <p:nvPr>
            <p:ph type="sldNum" sz="quarter" idx="5"/>
          </p:nvPr>
        </p:nvSpPr>
        <p:spPr/>
        <p:txBody>
          <a:bodyPr/>
          <a:lstStyle/>
          <a:p>
            <a:fld id="{D1C89476-8C20-4A8C-AA4F-37045D0ED162}" type="slidenum">
              <a:rPr lang="ko-KR" altLang="en-US" smtClean="0"/>
              <a:t>3</a:t>
            </a:fld>
            <a:endParaRPr lang="ko-KR" altLang="en-US"/>
          </a:p>
        </p:txBody>
      </p:sp>
    </p:spTree>
    <p:extLst>
      <p:ext uri="{BB962C8B-B14F-4D97-AF65-F5344CB8AC3E}">
        <p14:creationId xmlns:p14="http://schemas.microsoft.com/office/powerpoint/2010/main" val="2159676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This slide shows the traveler checking details after receiving the key card. It mirrors the Bs3001 briefing style: identify the function word, connect it to the next signal, and act. At a hotel, the learner starts with reservation or check-in, responds to the ID request, then confirms room, breakfast, and checkout. The sequence matters more than translating every sentence.</a:t>
            </a:r>
            <a:endParaRPr lang="ko-KR" altLang="en-US"/>
          </a:p>
        </p:txBody>
      </p:sp>
      <p:sp>
        <p:nvSpPr>
          <p:cNvPr id="4" name="슬라이드 번호 개체 틀 3"/>
          <p:cNvSpPr>
            <a:spLocks noGrp="1"/>
          </p:cNvSpPr>
          <p:nvPr>
            <p:ph type="sldNum" sz="quarter" idx="5"/>
          </p:nvPr>
        </p:nvSpPr>
        <p:spPr/>
        <p:txBody>
          <a:bodyPr/>
          <a:lstStyle/>
          <a:p>
            <a:fld id="{D1C89476-8C20-4A8C-AA4F-37045D0ED162}" type="slidenum">
              <a:rPr lang="ko-KR" altLang="en-US" smtClean="0"/>
              <a:t>4</a:t>
            </a:fld>
            <a:endParaRPr lang="ko-KR" altLang="en-US"/>
          </a:p>
        </p:txBody>
      </p:sp>
    </p:spTree>
    <p:extLst>
      <p:ext uri="{BB962C8B-B14F-4D97-AF65-F5344CB8AC3E}">
        <p14:creationId xmlns:p14="http://schemas.microsoft.com/office/powerpoint/2010/main" val="1313169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The final slide prepares the mistake and practice sections. Beginners often confuse the arrival and departure words. They may also continue explaining the reservation when staff only asked for ID. Breakfast details can be missed because they are often said quickly. The article closes with recognition questions, a mini scenario, and a compact review table.</a:t>
            </a:r>
            <a:endParaRPr lang="ko-KR" altLang="en-US"/>
          </a:p>
        </p:txBody>
      </p:sp>
      <p:sp>
        <p:nvSpPr>
          <p:cNvPr id="4" name="슬라이드 번호 개체 틀 3"/>
          <p:cNvSpPr>
            <a:spLocks noGrp="1"/>
          </p:cNvSpPr>
          <p:nvPr>
            <p:ph type="sldNum" sz="quarter" idx="5"/>
          </p:nvPr>
        </p:nvSpPr>
        <p:spPr/>
        <p:txBody>
          <a:bodyPr/>
          <a:lstStyle/>
          <a:p>
            <a:fld id="{D1C89476-8C20-4A8C-AA4F-37045D0ED162}" type="slidenum">
              <a:rPr lang="ko-KR" altLang="en-US" smtClean="0"/>
              <a:t>5</a:t>
            </a:fld>
            <a:endParaRPr lang="ko-KR" altLang="en-US"/>
          </a:p>
        </p:txBody>
      </p:sp>
    </p:spTree>
    <p:extLst>
      <p:ext uri="{BB962C8B-B14F-4D97-AF65-F5344CB8AC3E}">
        <p14:creationId xmlns:p14="http://schemas.microsoft.com/office/powerpoint/2010/main" val="3175588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8A1D2D6-02F2-60F8-A306-F25E23BAE400}"/>
              </a:ext>
            </a:extLst>
          </p:cNvPr>
          <p:cNvSpPr>
            <a:spLocks noGrp="1"/>
          </p:cNvSpPr>
          <p:nvPr>
            <p:ph type="ctrTitle"/>
          </p:nvPr>
        </p:nvSpPr>
        <p:spPr>
          <a:xfrm>
            <a:off x="1524000" y="1122363"/>
            <a:ext cx="9144000" cy="2387600"/>
          </a:xfrm>
        </p:spPr>
        <p:txBody>
          <a:bodyPr anchor="b"/>
          <a:lstStyle>
            <a:lvl1pPr algn="ctr">
              <a:defRPr sz="3600"/>
            </a:lvl1pPr>
          </a:lstStyle>
          <a:p>
            <a:r>
              <a:rPr lang="ko-KR" altLang="en-US"/>
              <a:t>마스터 제목 스타일 편집</a:t>
            </a:r>
          </a:p>
        </p:txBody>
      </p:sp>
      <p:sp>
        <p:nvSpPr>
          <p:cNvPr id="3" name="부제목 2">
            <a:extLst>
              <a:ext uri="{FF2B5EF4-FFF2-40B4-BE49-F238E27FC236}">
                <a16:creationId xmlns:a16="http://schemas.microsoft.com/office/drawing/2014/main" id="{4DA4B93B-FA53-679B-5F62-F846089539AA}"/>
              </a:ext>
            </a:extLst>
          </p:cNvPr>
          <p:cNvSpPr>
            <a:spLocks noGrp="1"/>
          </p:cNvSpPr>
          <p:nvPr>
            <p:ph type="subTitle" idx="1"/>
          </p:nvPr>
        </p:nvSpPr>
        <p:spPr>
          <a:xfrm>
            <a:off x="1524000" y="3602037"/>
            <a:ext cx="9144000" cy="1655763"/>
          </a:xfrm>
        </p:spPr>
        <p:txBody>
          <a:bodyPr/>
          <a:lstStyle>
            <a:lvl1pPr marL="0" indent="0" algn="ctr">
              <a:buNone/>
              <a:defRPr sz="1440"/>
            </a:lvl1pPr>
            <a:lvl2pPr marL="274320" indent="0" algn="ctr">
              <a:buNone/>
              <a:defRPr sz="1200"/>
            </a:lvl2pPr>
            <a:lvl3pPr marL="548640" indent="0" algn="ctr">
              <a:buNone/>
              <a:defRPr sz="1080"/>
            </a:lvl3pPr>
            <a:lvl4pPr marL="822960" indent="0" algn="ctr">
              <a:buNone/>
              <a:defRPr sz="960"/>
            </a:lvl4pPr>
            <a:lvl5pPr marL="1097280" indent="0" algn="ctr">
              <a:buNone/>
              <a:defRPr sz="960"/>
            </a:lvl5pPr>
            <a:lvl6pPr marL="1371600" indent="0" algn="ctr">
              <a:buNone/>
              <a:defRPr sz="960"/>
            </a:lvl6pPr>
            <a:lvl7pPr marL="1645920" indent="0" algn="ctr">
              <a:buNone/>
              <a:defRPr sz="960"/>
            </a:lvl7pPr>
            <a:lvl8pPr marL="1920240" indent="0" algn="ctr">
              <a:buNone/>
              <a:defRPr sz="960"/>
            </a:lvl8pPr>
            <a:lvl9pPr marL="2194560" indent="0" algn="ctr">
              <a:buNone/>
              <a:defRPr sz="960"/>
            </a:lvl9pPr>
          </a:lstStyle>
          <a:p>
            <a:r>
              <a:rPr lang="ko-KR" altLang="en-US"/>
              <a:t>클릭하여 마스터 부제목 스타일 편집</a:t>
            </a:r>
          </a:p>
        </p:txBody>
      </p:sp>
      <p:sp>
        <p:nvSpPr>
          <p:cNvPr id="4" name="날짜 개체 틀 3">
            <a:extLst>
              <a:ext uri="{FF2B5EF4-FFF2-40B4-BE49-F238E27FC236}">
                <a16:creationId xmlns:a16="http://schemas.microsoft.com/office/drawing/2014/main" id="{95985057-7573-FC88-B744-44911B2DC349}"/>
              </a:ext>
            </a:extLst>
          </p:cNvPr>
          <p:cNvSpPr>
            <a:spLocks noGrp="1"/>
          </p:cNvSpPr>
          <p:nvPr>
            <p:ph type="dt" sz="half" idx="10"/>
          </p:nvPr>
        </p:nvSpPr>
        <p:spPr/>
        <p:txBody>
          <a:bodyPr/>
          <a:lstStyle/>
          <a:p>
            <a:fld id="{83158A9F-71E4-4B29-8D80-0E801F942D39}" type="datetimeFigureOut">
              <a:rPr lang="ko-KR" altLang="en-US" smtClean="0"/>
              <a:t>2026-05-13</a:t>
            </a:fld>
            <a:endParaRPr lang="ko-KR" altLang="en-US"/>
          </a:p>
        </p:txBody>
      </p:sp>
      <p:sp>
        <p:nvSpPr>
          <p:cNvPr id="5" name="바닥글 개체 틀 4">
            <a:extLst>
              <a:ext uri="{FF2B5EF4-FFF2-40B4-BE49-F238E27FC236}">
                <a16:creationId xmlns:a16="http://schemas.microsoft.com/office/drawing/2014/main" id="{C9E055E0-1089-7FE1-AABD-FA482C5A0732}"/>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D1F50EF3-1DBB-8149-0695-0F7DF0F71640}"/>
              </a:ext>
            </a:extLst>
          </p:cNvPr>
          <p:cNvSpPr>
            <a:spLocks noGrp="1"/>
          </p:cNvSpPr>
          <p:nvPr>
            <p:ph type="sldNum" sz="quarter" idx="12"/>
          </p:nvPr>
        </p:nvSpPr>
        <p:spPr/>
        <p:txBody>
          <a:bodyPr/>
          <a:lstStyle/>
          <a:p>
            <a:fld id="{37FDBF93-A6D5-42DF-A2D0-14AB807E5350}" type="slidenum">
              <a:rPr lang="ko-KR" altLang="en-US" smtClean="0"/>
              <a:t>‹#›</a:t>
            </a:fld>
            <a:endParaRPr lang="ko-KR" altLang="en-US"/>
          </a:p>
        </p:txBody>
      </p:sp>
    </p:spTree>
    <p:extLst>
      <p:ext uri="{BB962C8B-B14F-4D97-AF65-F5344CB8AC3E}">
        <p14:creationId xmlns:p14="http://schemas.microsoft.com/office/powerpoint/2010/main" val="3625940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1556071-079B-CF81-A884-1FC56C64FE50}"/>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40DFF75A-1A62-C897-59B3-3C9EB035451D}"/>
              </a:ext>
            </a:extLst>
          </p:cNvPr>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72CD0688-B347-2653-BFF2-9DCCFEFB570F}"/>
              </a:ext>
            </a:extLst>
          </p:cNvPr>
          <p:cNvSpPr>
            <a:spLocks noGrp="1"/>
          </p:cNvSpPr>
          <p:nvPr>
            <p:ph type="dt" sz="half" idx="10"/>
          </p:nvPr>
        </p:nvSpPr>
        <p:spPr/>
        <p:txBody>
          <a:bodyPr/>
          <a:lstStyle/>
          <a:p>
            <a:fld id="{83158A9F-71E4-4B29-8D80-0E801F942D39}" type="datetimeFigureOut">
              <a:rPr lang="ko-KR" altLang="en-US" smtClean="0"/>
              <a:t>2026-05-13</a:t>
            </a:fld>
            <a:endParaRPr lang="ko-KR" altLang="en-US"/>
          </a:p>
        </p:txBody>
      </p:sp>
      <p:sp>
        <p:nvSpPr>
          <p:cNvPr id="5" name="바닥글 개체 틀 4">
            <a:extLst>
              <a:ext uri="{FF2B5EF4-FFF2-40B4-BE49-F238E27FC236}">
                <a16:creationId xmlns:a16="http://schemas.microsoft.com/office/drawing/2014/main" id="{E53CDDCD-BC60-2BC0-5793-C19721D48393}"/>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237FE84A-6DB4-4A23-666D-7E7CB63CC328}"/>
              </a:ext>
            </a:extLst>
          </p:cNvPr>
          <p:cNvSpPr>
            <a:spLocks noGrp="1"/>
          </p:cNvSpPr>
          <p:nvPr>
            <p:ph type="sldNum" sz="quarter" idx="12"/>
          </p:nvPr>
        </p:nvSpPr>
        <p:spPr/>
        <p:txBody>
          <a:bodyPr/>
          <a:lstStyle/>
          <a:p>
            <a:fld id="{37FDBF93-A6D5-42DF-A2D0-14AB807E5350}" type="slidenum">
              <a:rPr lang="ko-KR" altLang="en-US" smtClean="0"/>
              <a:t>‹#›</a:t>
            </a:fld>
            <a:endParaRPr lang="ko-KR" altLang="en-US"/>
          </a:p>
        </p:txBody>
      </p:sp>
    </p:spTree>
    <p:extLst>
      <p:ext uri="{BB962C8B-B14F-4D97-AF65-F5344CB8AC3E}">
        <p14:creationId xmlns:p14="http://schemas.microsoft.com/office/powerpoint/2010/main" val="3773475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227C67AB-4D2E-34CC-E08E-F71E218CDF7D}"/>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7FA731F6-14F1-337E-56CE-E07AB4AD3A9A}"/>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172F9901-E0C7-16EC-C007-8CD8296D47FC}"/>
              </a:ext>
            </a:extLst>
          </p:cNvPr>
          <p:cNvSpPr>
            <a:spLocks noGrp="1"/>
          </p:cNvSpPr>
          <p:nvPr>
            <p:ph type="dt" sz="half" idx="10"/>
          </p:nvPr>
        </p:nvSpPr>
        <p:spPr/>
        <p:txBody>
          <a:bodyPr/>
          <a:lstStyle/>
          <a:p>
            <a:fld id="{83158A9F-71E4-4B29-8D80-0E801F942D39}" type="datetimeFigureOut">
              <a:rPr lang="ko-KR" altLang="en-US" smtClean="0"/>
              <a:t>2026-05-13</a:t>
            </a:fld>
            <a:endParaRPr lang="ko-KR" altLang="en-US"/>
          </a:p>
        </p:txBody>
      </p:sp>
      <p:sp>
        <p:nvSpPr>
          <p:cNvPr id="5" name="바닥글 개체 틀 4">
            <a:extLst>
              <a:ext uri="{FF2B5EF4-FFF2-40B4-BE49-F238E27FC236}">
                <a16:creationId xmlns:a16="http://schemas.microsoft.com/office/drawing/2014/main" id="{4084C2E9-6024-27A6-710E-5DADAD0C5728}"/>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8D0E3DE9-FDA7-1AF6-94F0-DAB48824DAD5}"/>
              </a:ext>
            </a:extLst>
          </p:cNvPr>
          <p:cNvSpPr>
            <a:spLocks noGrp="1"/>
          </p:cNvSpPr>
          <p:nvPr>
            <p:ph type="sldNum" sz="quarter" idx="12"/>
          </p:nvPr>
        </p:nvSpPr>
        <p:spPr/>
        <p:txBody>
          <a:bodyPr/>
          <a:lstStyle/>
          <a:p>
            <a:fld id="{37FDBF93-A6D5-42DF-A2D0-14AB807E5350}" type="slidenum">
              <a:rPr lang="ko-KR" altLang="en-US" smtClean="0"/>
              <a:t>‹#›</a:t>
            </a:fld>
            <a:endParaRPr lang="ko-KR" altLang="en-US"/>
          </a:p>
        </p:txBody>
      </p:sp>
    </p:spTree>
    <p:extLst>
      <p:ext uri="{BB962C8B-B14F-4D97-AF65-F5344CB8AC3E}">
        <p14:creationId xmlns:p14="http://schemas.microsoft.com/office/powerpoint/2010/main" val="1621036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705FD15-B20C-3477-FECC-FD8E62D6166C}"/>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1C002E1D-629F-D7BE-2DEB-BE50F6D355C4}"/>
              </a:ext>
            </a:extLst>
          </p:cNvPr>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E8FC0F6C-359E-9667-569E-D4C0C5BA5876}"/>
              </a:ext>
            </a:extLst>
          </p:cNvPr>
          <p:cNvSpPr>
            <a:spLocks noGrp="1"/>
          </p:cNvSpPr>
          <p:nvPr>
            <p:ph type="dt" sz="half" idx="10"/>
          </p:nvPr>
        </p:nvSpPr>
        <p:spPr/>
        <p:txBody>
          <a:bodyPr/>
          <a:lstStyle/>
          <a:p>
            <a:fld id="{83158A9F-71E4-4B29-8D80-0E801F942D39}" type="datetimeFigureOut">
              <a:rPr lang="ko-KR" altLang="en-US" smtClean="0"/>
              <a:t>2026-05-13</a:t>
            </a:fld>
            <a:endParaRPr lang="ko-KR" altLang="en-US"/>
          </a:p>
        </p:txBody>
      </p:sp>
      <p:sp>
        <p:nvSpPr>
          <p:cNvPr id="5" name="바닥글 개체 틀 4">
            <a:extLst>
              <a:ext uri="{FF2B5EF4-FFF2-40B4-BE49-F238E27FC236}">
                <a16:creationId xmlns:a16="http://schemas.microsoft.com/office/drawing/2014/main" id="{B9C377D6-7EA5-A3A9-3767-9D44B61ADD80}"/>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71E4A986-DD1B-D19C-B91F-9671304F2B79}"/>
              </a:ext>
            </a:extLst>
          </p:cNvPr>
          <p:cNvSpPr>
            <a:spLocks noGrp="1"/>
          </p:cNvSpPr>
          <p:nvPr>
            <p:ph type="sldNum" sz="quarter" idx="12"/>
          </p:nvPr>
        </p:nvSpPr>
        <p:spPr/>
        <p:txBody>
          <a:bodyPr/>
          <a:lstStyle/>
          <a:p>
            <a:fld id="{37FDBF93-A6D5-42DF-A2D0-14AB807E5350}" type="slidenum">
              <a:rPr lang="ko-KR" altLang="en-US" smtClean="0"/>
              <a:t>‹#›</a:t>
            </a:fld>
            <a:endParaRPr lang="ko-KR" altLang="en-US"/>
          </a:p>
        </p:txBody>
      </p:sp>
    </p:spTree>
    <p:extLst>
      <p:ext uri="{BB962C8B-B14F-4D97-AF65-F5344CB8AC3E}">
        <p14:creationId xmlns:p14="http://schemas.microsoft.com/office/powerpoint/2010/main" val="4104545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B18E0E4-8213-1E59-D748-2697E0EACB53}"/>
              </a:ext>
            </a:extLst>
          </p:cNvPr>
          <p:cNvSpPr>
            <a:spLocks noGrp="1"/>
          </p:cNvSpPr>
          <p:nvPr>
            <p:ph type="title"/>
          </p:nvPr>
        </p:nvSpPr>
        <p:spPr>
          <a:xfrm>
            <a:off x="831850" y="1709739"/>
            <a:ext cx="10515600" cy="2852738"/>
          </a:xfrm>
        </p:spPr>
        <p:txBody>
          <a:bodyPr anchor="b"/>
          <a:lstStyle>
            <a:lvl1pPr>
              <a:defRPr sz="3600"/>
            </a:lvl1pPr>
          </a:lstStyle>
          <a:p>
            <a:r>
              <a:rPr lang="ko-KR" altLang="en-US"/>
              <a:t>마스터 제목 스타일 편집</a:t>
            </a:r>
          </a:p>
        </p:txBody>
      </p:sp>
      <p:sp>
        <p:nvSpPr>
          <p:cNvPr id="3" name="텍스트 개체 틀 2">
            <a:extLst>
              <a:ext uri="{FF2B5EF4-FFF2-40B4-BE49-F238E27FC236}">
                <a16:creationId xmlns:a16="http://schemas.microsoft.com/office/drawing/2014/main" id="{7AB81ABC-F4D4-24A4-506B-118CCC67ACB3}"/>
              </a:ext>
            </a:extLst>
          </p:cNvPr>
          <p:cNvSpPr>
            <a:spLocks noGrp="1"/>
          </p:cNvSpPr>
          <p:nvPr>
            <p:ph type="body" idx="1"/>
          </p:nvPr>
        </p:nvSpPr>
        <p:spPr>
          <a:xfrm>
            <a:off x="831850" y="4589464"/>
            <a:ext cx="10515600" cy="1500188"/>
          </a:xfrm>
        </p:spPr>
        <p:txBody>
          <a:bodyPr/>
          <a:lstStyle>
            <a:lvl1pPr marL="0" indent="0">
              <a:buNone/>
              <a:defRPr sz="1440">
                <a:solidFill>
                  <a:schemeClr val="tx1">
                    <a:tint val="82000"/>
                  </a:schemeClr>
                </a:solidFill>
              </a:defRPr>
            </a:lvl1pPr>
            <a:lvl2pPr marL="274320" indent="0">
              <a:buNone/>
              <a:defRPr sz="1200">
                <a:solidFill>
                  <a:schemeClr val="tx1">
                    <a:tint val="82000"/>
                  </a:schemeClr>
                </a:solidFill>
              </a:defRPr>
            </a:lvl2pPr>
            <a:lvl3pPr marL="548640" indent="0">
              <a:buNone/>
              <a:defRPr sz="1080">
                <a:solidFill>
                  <a:schemeClr val="tx1">
                    <a:tint val="82000"/>
                  </a:schemeClr>
                </a:solidFill>
              </a:defRPr>
            </a:lvl3pPr>
            <a:lvl4pPr marL="822960" indent="0">
              <a:buNone/>
              <a:defRPr sz="960">
                <a:solidFill>
                  <a:schemeClr val="tx1">
                    <a:tint val="82000"/>
                  </a:schemeClr>
                </a:solidFill>
              </a:defRPr>
            </a:lvl4pPr>
            <a:lvl5pPr marL="1097280" indent="0">
              <a:buNone/>
              <a:defRPr sz="960">
                <a:solidFill>
                  <a:schemeClr val="tx1">
                    <a:tint val="82000"/>
                  </a:schemeClr>
                </a:solidFill>
              </a:defRPr>
            </a:lvl5pPr>
            <a:lvl6pPr marL="1371600" indent="0">
              <a:buNone/>
              <a:defRPr sz="960">
                <a:solidFill>
                  <a:schemeClr val="tx1">
                    <a:tint val="82000"/>
                  </a:schemeClr>
                </a:solidFill>
              </a:defRPr>
            </a:lvl6pPr>
            <a:lvl7pPr marL="1645920" indent="0">
              <a:buNone/>
              <a:defRPr sz="960">
                <a:solidFill>
                  <a:schemeClr val="tx1">
                    <a:tint val="82000"/>
                  </a:schemeClr>
                </a:solidFill>
              </a:defRPr>
            </a:lvl7pPr>
            <a:lvl8pPr marL="1920240" indent="0">
              <a:buNone/>
              <a:defRPr sz="960">
                <a:solidFill>
                  <a:schemeClr val="tx1">
                    <a:tint val="82000"/>
                  </a:schemeClr>
                </a:solidFill>
              </a:defRPr>
            </a:lvl8pPr>
            <a:lvl9pPr marL="2194560" indent="0">
              <a:buNone/>
              <a:defRPr sz="960">
                <a:solidFill>
                  <a:schemeClr val="tx1">
                    <a:tint val="82000"/>
                  </a:schemeClr>
                </a:solidFill>
              </a:defRPr>
            </a:lvl9pPr>
          </a:lstStyle>
          <a:p>
            <a:pPr lvl="0"/>
            <a:r>
              <a:rPr lang="ko-KR" altLang="en-US"/>
              <a:t>마스터 텍스트 스타일을 편집하려면 클릭</a:t>
            </a:r>
          </a:p>
        </p:txBody>
      </p:sp>
      <p:sp>
        <p:nvSpPr>
          <p:cNvPr id="4" name="날짜 개체 틀 3">
            <a:extLst>
              <a:ext uri="{FF2B5EF4-FFF2-40B4-BE49-F238E27FC236}">
                <a16:creationId xmlns:a16="http://schemas.microsoft.com/office/drawing/2014/main" id="{671CF97B-B3AC-761D-A225-70CEAB286D91}"/>
              </a:ext>
            </a:extLst>
          </p:cNvPr>
          <p:cNvSpPr>
            <a:spLocks noGrp="1"/>
          </p:cNvSpPr>
          <p:nvPr>
            <p:ph type="dt" sz="half" idx="10"/>
          </p:nvPr>
        </p:nvSpPr>
        <p:spPr/>
        <p:txBody>
          <a:bodyPr/>
          <a:lstStyle/>
          <a:p>
            <a:fld id="{83158A9F-71E4-4B29-8D80-0E801F942D39}" type="datetimeFigureOut">
              <a:rPr lang="ko-KR" altLang="en-US" smtClean="0"/>
              <a:t>2026-05-13</a:t>
            </a:fld>
            <a:endParaRPr lang="ko-KR" altLang="en-US"/>
          </a:p>
        </p:txBody>
      </p:sp>
      <p:sp>
        <p:nvSpPr>
          <p:cNvPr id="5" name="바닥글 개체 틀 4">
            <a:extLst>
              <a:ext uri="{FF2B5EF4-FFF2-40B4-BE49-F238E27FC236}">
                <a16:creationId xmlns:a16="http://schemas.microsoft.com/office/drawing/2014/main" id="{1283BDAB-0E99-35CE-FA48-7C7C3A337E7B}"/>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82E3B29E-F462-C658-FC64-D0479EF0D179}"/>
              </a:ext>
            </a:extLst>
          </p:cNvPr>
          <p:cNvSpPr>
            <a:spLocks noGrp="1"/>
          </p:cNvSpPr>
          <p:nvPr>
            <p:ph type="sldNum" sz="quarter" idx="12"/>
          </p:nvPr>
        </p:nvSpPr>
        <p:spPr/>
        <p:txBody>
          <a:bodyPr/>
          <a:lstStyle/>
          <a:p>
            <a:fld id="{37FDBF93-A6D5-42DF-A2D0-14AB807E5350}" type="slidenum">
              <a:rPr lang="ko-KR" altLang="en-US" smtClean="0"/>
              <a:t>‹#›</a:t>
            </a:fld>
            <a:endParaRPr lang="ko-KR" altLang="en-US"/>
          </a:p>
        </p:txBody>
      </p:sp>
    </p:spTree>
    <p:extLst>
      <p:ext uri="{BB962C8B-B14F-4D97-AF65-F5344CB8AC3E}">
        <p14:creationId xmlns:p14="http://schemas.microsoft.com/office/powerpoint/2010/main" val="159420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02DBC49-0DCC-D570-5354-BE2934ADF8A4}"/>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FDE86345-F241-07AC-CE8D-93C94A031FB1}"/>
              </a:ext>
            </a:extLst>
          </p:cNvPr>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내용 개체 틀 3">
            <a:extLst>
              <a:ext uri="{FF2B5EF4-FFF2-40B4-BE49-F238E27FC236}">
                <a16:creationId xmlns:a16="http://schemas.microsoft.com/office/drawing/2014/main" id="{BB40540B-1CAF-6E70-AB6A-454E5574C674}"/>
              </a:ext>
            </a:extLst>
          </p:cNvPr>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날짜 개체 틀 4">
            <a:extLst>
              <a:ext uri="{FF2B5EF4-FFF2-40B4-BE49-F238E27FC236}">
                <a16:creationId xmlns:a16="http://schemas.microsoft.com/office/drawing/2014/main" id="{1F21FD2C-F931-A7CB-C876-36C71D5E355D}"/>
              </a:ext>
            </a:extLst>
          </p:cNvPr>
          <p:cNvSpPr>
            <a:spLocks noGrp="1"/>
          </p:cNvSpPr>
          <p:nvPr>
            <p:ph type="dt" sz="half" idx="10"/>
          </p:nvPr>
        </p:nvSpPr>
        <p:spPr/>
        <p:txBody>
          <a:bodyPr/>
          <a:lstStyle/>
          <a:p>
            <a:fld id="{83158A9F-71E4-4B29-8D80-0E801F942D39}" type="datetimeFigureOut">
              <a:rPr lang="ko-KR" altLang="en-US" smtClean="0"/>
              <a:t>2026-05-13</a:t>
            </a:fld>
            <a:endParaRPr lang="ko-KR" altLang="en-US"/>
          </a:p>
        </p:txBody>
      </p:sp>
      <p:sp>
        <p:nvSpPr>
          <p:cNvPr id="6" name="바닥글 개체 틀 5">
            <a:extLst>
              <a:ext uri="{FF2B5EF4-FFF2-40B4-BE49-F238E27FC236}">
                <a16:creationId xmlns:a16="http://schemas.microsoft.com/office/drawing/2014/main" id="{CECD472F-E02C-D229-2C2E-204EB5B799ED}"/>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A3A84BA9-DF9A-72D0-6E6B-5B338F9BBB9E}"/>
              </a:ext>
            </a:extLst>
          </p:cNvPr>
          <p:cNvSpPr>
            <a:spLocks noGrp="1"/>
          </p:cNvSpPr>
          <p:nvPr>
            <p:ph type="sldNum" sz="quarter" idx="12"/>
          </p:nvPr>
        </p:nvSpPr>
        <p:spPr/>
        <p:txBody>
          <a:bodyPr/>
          <a:lstStyle/>
          <a:p>
            <a:fld id="{37FDBF93-A6D5-42DF-A2D0-14AB807E5350}" type="slidenum">
              <a:rPr lang="ko-KR" altLang="en-US" smtClean="0"/>
              <a:t>‹#›</a:t>
            </a:fld>
            <a:endParaRPr lang="ko-KR" altLang="en-US"/>
          </a:p>
        </p:txBody>
      </p:sp>
    </p:spTree>
    <p:extLst>
      <p:ext uri="{BB962C8B-B14F-4D97-AF65-F5344CB8AC3E}">
        <p14:creationId xmlns:p14="http://schemas.microsoft.com/office/powerpoint/2010/main" val="538603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1EBEFB0-610B-F926-947E-90ECD0B265C6}"/>
              </a:ext>
            </a:extLst>
          </p:cNvPr>
          <p:cNvSpPr>
            <a:spLocks noGrp="1"/>
          </p:cNvSpPr>
          <p:nvPr>
            <p:ph type="title"/>
          </p:nvPr>
        </p:nvSpPr>
        <p:spPr>
          <a:xfrm>
            <a:off x="839788" y="365126"/>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675ABD0E-94F8-6D34-EC0F-305935E27516}"/>
              </a:ext>
            </a:extLst>
          </p:cNvPr>
          <p:cNvSpPr>
            <a:spLocks noGrp="1"/>
          </p:cNvSpPr>
          <p:nvPr>
            <p:ph type="body" idx="1"/>
          </p:nvPr>
        </p:nvSpPr>
        <p:spPr>
          <a:xfrm>
            <a:off x="839789" y="1681162"/>
            <a:ext cx="5157787" cy="823913"/>
          </a:xfrm>
        </p:spPr>
        <p:txBody>
          <a:bodyPr anchor="b"/>
          <a:lstStyle>
            <a:lvl1pPr marL="0" indent="0">
              <a:buNone/>
              <a:defRPr sz="1440" b="1"/>
            </a:lvl1pPr>
            <a:lvl2pPr marL="274320" indent="0">
              <a:buNone/>
              <a:defRPr sz="1200" b="1"/>
            </a:lvl2pPr>
            <a:lvl3pPr marL="548640" indent="0">
              <a:buNone/>
              <a:defRPr sz="1080" b="1"/>
            </a:lvl3pPr>
            <a:lvl4pPr marL="822960" indent="0">
              <a:buNone/>
              <a:defRPr sz="960" b="1"/>
            </a:lvl4pPr>
            <a:lvl5pPr marL="1097280" indent="0">
              <a:buNone/>
              <a:defRPr sz="960" b="1"/>
            </a:lvl5pPr>
            <a:lvl6pPr marL="1371600" indent="0">
              <a:buNone/>
              <a:defRPr sz="960" b="1"/>
            </a:lvl6pPr>
            <a:lvl7pPr marL="1645920" indent="0">
              <a:buNone/>
              <a:defRPr sz="960" b="1"/>
            </a:lvl7pPr>
            <a:lvl8pPr marL="1920240" indent="0">
              <a:buNone/>
              <a:defRPr sz="960" b="1"/>
            </a:lvl8pPr>
            <a:lvl9pPr marL="2194560" indent="0">
              <a:buNone/>
              <a:defRPr sz="960" b="1"/>
            </a:lvl9pPr>
          </a:lstStyle>
          <a:p>
            <a:pPr lvl="0"/>
            <a:r>
              <a:rPr lang="ko-KR" altLang="en-US"/>
              <a:t>마스터 텍스트 스타일을 편집하려면 클릭</a:t>
            </a:r>
          </a:p>
        </p:txBody>
      </p:sp>
      <p:sp>
        <p:nvSpPr>
          <p:cNvPr id="4" name="내용 개체 틀 3">
            <a:extLst>
              <a:ext uri="{FF2B5EF4-FFF2-40B4-BE49-F238E27FC236}">
                <a16:creationId xmlns:a16="http://schemas.microsoft.com/office/drawing/2014/main" id="{5B88F3DA-CDDD-D007-EA07-7AD030071530}"/>
              </a:ext>
            </a:extLst>
          </p:cNvPr>
          <p:cNvSpPr>
            <a:spLocks noGrp="1"/>
          </p:cNvSpPr>
          <p:nvPr>
            <p:ph sz="half" idx="2"/>
          </p:nvPr>
        </p:nvSpPr>
        <p:spPr>
          <a:xfrm>
            <a:off x="839789"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텍스트 개체 틀 4">
            <a:extLst>
              <a:ext uri="{FF2B5EF4-FFF2-40B4-BE49-F238E27FC236}">
                <a16:creationId xmlns:a16="http://schemas.microsoft.com/office/drawing/2014/main" id="{9DA33EEE-3A72-AC6B-6E32-29B1A6F19347}"/>
              </a:ext>
            </a:extLst>
          </p:cNvPr>
          <p:cNvSpPr>
            <a:spLocks noGrp="1"/>
          </p:cNvSpPr>
          <p:nvPr>
            <p:ph type="body" sz="quarter" idx="3"/>
          </p:nvPr>
        </p:nvSpPr>
        <p:spPr>
          <a:xfrm>
            <a:off x="6172201" y="1681162"/>
            <a:ext cx="5183188" cy="823913"/>
          </a:xfrm>
        </p:spPr>
        <p:txBody>
          <a:bodyPr anchor="b"/>
          <a:lstStyle>
            <a:lvl1pPr marL="0" indent="0">
              <a:buNone/>
              <a:defRPr sz="1440" b="1"/>
            </a:lvl1pPr>
            <a:lvl2pPr marL="274320" indent="0">
              <a:buNone/>
              <a:defRPr sz="1200" b="1"/>
            </a:lvl2pPr>
            <a:lvl3pPr marL="548640" indent="0">
              <a:buNone/>
              <a:defRPr sz="1080" b="1"/>
            </a:lvl3pPr>
            <a:lvl4pPr marL="822960" indent="0">
              <a:buNone/>
              <a:defRPr sz="960" b="1"/>
            </a:lvl4pPr>
            <a:lvl5pPr marL="1097280" indent="0">
              <a:buNone/>
              <a:defRPr sz="960" b="1"/>
            </a:lvl5pPr>
            <a:lvl6pPr marL="1371600" indent="0">
              <a:buNone/>
              <a:defRPr sz="960" b="1"/>
            </a:lvl6pPr>
            <a:lvl7pPr marL="1645920" indent="0">
              <a:buNone/>
              <a:defRPr sz="960" b="1"/>
            </a:lvl7pPr>
            <a:lvl8pPr marL="1920240" indent="0">
              <a:buNone/>
              <a:defRPr sz="960" b="1"/>
            </a:lvl8pPr>
            <a:lvl9pPr marL="2194560" indent="0">
              <a:buNone/>
              <a:defRPr sz="960" b="1"/>
            </a:lvl9pPr>
          </a:lstStyle>
          <a:p>
            <a:pPr lvl="0"/>
            <a:r>
              <a:rPr lang="ko-KR" altLang="en-US"/>
              <a:t>마스터 텍스트 스타일을 편집하려면 클릭</a:t>
            </a:r>
          </a:p>
        </p:txBody>
      </p:sp>
      <p:sp>
        <p:nvSpPr>
          <p:cNvPr id="6" name="내용 개체 틀 5">
            <a:extLst>
              <a:ext uri="{FF2B5EF4-FFF2-40B4-BE49-F238E27FC236}">
                <a16:creationId xmlns:a16="http://schemas.microsoft.com/office/drawing/2014/main" id="{7B791D2E-6B46-74C3-B5FD-AB2410FD865B}"/>
              </a:ext>
            </a:extLst>
          </p:cNvPr>
          <p:cNvSpPr>
            <a:spLocks noGrp="1"/>
          </p:cNvSpPr>
          <p:nvPr>
            <p:ph sz="quarter" idx="4"/>
          </p:nvPr>
        </p:nvSpPr>
        <p:spPr>
          <a:xfrm>
            <a:off x="6172201"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7" name="날짜 개체 틀 6">
            <a:extLst>
              <a:ext uri="{FF2B5EF4-FFF2-40B4-BE49-F238E27FC236}">
                <a16:creationId xmlns:a16="http://schemas.microsoft.com/office/drawing/2014/main" id="{6D1A5354-78E9-E2E7-D84D-9389C539641D}"/>
              </a:ext>
            </a:extLst>
          </p:cNvPr>
          <p:cNvSpPr>
            <a:spLocks noGrp="1"/>
          </p:cNvSpPr>
          <p:nvPr>
            <p:ph type="dt" sz="half" idx="10"/>
          </p:nvPr>
        </p:nvSpPr>
        <p:spPr/>
        <p:txBody>
          <a:bodyPr/>
          <a:lstStyle/>
          <a:p>
            <a:fld id="{83158A9F-71E4-4B29-8D80-0E801F942D39}" type="datetimeFigureOut">
              <a:rPr lang="ko-KR" altLang="en-US" smtClean="0"/>
              <a:t>2026-05-13</a:t>
            </a:fld>
            <a:endParaRPr lang="ko-KR" altLang="en-US"/>
          </a:p>
        </p:txBody>
      </p:sp>
      <p:sp>
        <p:nvSpPr>
          <p:cNvPr id="8" name="바닥글 개체 틀 7">
            <a:extLst>
              <a:ext uri="{FF2B5EF4-FFF2-40B4-BE49-F238E27FC236}">
                <a16:creationId xmlns:a16="http://schemas.microsoft.com/office/drawing/2014/main" id="{413C5C19-AC4B-BA0C-0708-98E97E2B9AD7}"/>
              </a:ext>
            </a:extLst>
          </p:cNvPr>
          <p:cNvSpPr>
            <a:spLocks noGrp="1"/>
          </p:cNvSpPr>
          <p:nvPr>
            <p:ph type="ftr" sz="quarter" idx="11"/>
          </p:nvPr>
        </p:nvSpPr>
        <p:spPr/>
        <p:txBody>
          <a:bodyPr/>
          <a:lstStyle/>
          <a:p>
            <a:endParaRPr lang="ko-KR" altLang="en-US"/>
          </a:p>
        </p:txBody>
      </p:sp>
      <p:sp>
        <p:nvSpPr>
          <p:cNvPr id="9" name="슬라이드 번호 개체 틀 8">
            <a:extLst>
              <a:ext uri="{FF2B5EF4-FFF2-40B4-BE49-F238E27FC236}">
                <a16:creationId xmlns:a16="http://schemas.microsoft.com/office/drawing/2014/main" id="{E6FCF4C8-058A-B1FA-89EA-9523B4673DCF}"/>
              </a:ext>
            </a:extLst>
          </p:cNvPr>
          <p:cNvSpPr>
            <a:spLocks noGrp="1"/>
          </p:cNvSpPr>
          <p:nvPr>
            <p:ph type="sldNum" sz="quarter" idx="12"/>
          </p:nvPr>
        </p:nvSpPr>
        <p:spPr/>
        <p:txBody>
          <a:bodyPr/>
          <a:lstStyle/>
          <a:p>
            <a:fld id="{37FDBF93-A6D5-42DF-A2D0-14AB807E5350}" type="slidenum">
              <a:rPr lang="ko-KR" altLang="en-US" smtClean="0"/>
              <a:t>‹#›</a:t>
            </a:fld>
            <a:endParaRPr lang="ko-KR" altLang="en-US"/>
          </a:p>
        </p:txBody>
      </p:sp>
    </p:spTree>
    <p:extLst>
      <p:ext uri="{BB962C8B-B14F-4D97-AF65-F5344CB8AC3E}">
        <p14:creationId xmlns:p14="http://schemas.microsoft.com/office/powerpoint/2010/main" val="3402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F87ADEE-E225-A2D9-474E-7B41C32C67D5}"/>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id="{B5615763-8523-BE8A-4BB1-A1A564A774AC}"/>
              </a:ext>
            </a:extLst>
          </p:cNvPr>
          <p:cNvSpPr>
            <a:spLocks noGrp="1"/>
          </p:cNvSpPr>
          <p:nvPr>
            <p:ph type="dt" sz="half" idx="10"/>
          </p:nvPr>
        </p:nvSpPr>
        <p:spPr/>
        <p:txBody>
          <a:bodyPr/>
          <a:lstStyle/>
          <a:p>
            <a:fld id="{83158A9F-71E4-4B29-8D80-0E801F942D39}" type="datetimeFigureOut">
              <a:rPr lang="ko-KR" altLang="en-US" smtClean="0"/>
              <a:t>2026-05-13</a:t>
            </a:fld>
            <a:endParaRPr lang="ko-KR" altLang="en-US"/>
          </a:p>
        </p:txBody>
      </p:sp>
      <p:sp>
        <p:nvSpPr>
          <p:cNvPr id="4" name="바닥글 개체 틀 3">
            <a:extLst>
              <a:ext uri="{FF2B5EF4-FFF2-40B4-BE49-F238E27FC236}">
                <a16:creationId xmlns:a16="http://schemas.microsoft.com/office/drawing/2014/main" id="{7E274FF0-B5AC-FC19-074C-2CDDEE672310}"/>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id="{EE737C2D-D5C0-3920-FFAA-BCEF9E71E511}"/>
              </a:ext>
            </a:extLst>
          </p:cNvPr>
          <p:cNvSpPr>
            <a:spLocks noGrp="1"/>
          </p:cNvSpPr>
          <p:nvPr>
            <p:ph type="sldNum" sz="quarter" idx="12"/>
          </p:nvPr>
        </p:nvSpPr>
        <p:spPr/>
        <p:txBody>
          <a:bodyPr/>
          <a:lstStyle/>
          <a:p>
            <a:fld id="{37FDBF93-A6D5-42DF-A2D0-14AB807E5350}" type="slidenum">
              <a:rPr lang="ko-KR" altLang="en-US" smtClean="0"/>
              <a:t>‹#›</a:t>
            </a:fld>
            <a:endParaRPr lang="ko-KR" altLang="en-US"/>
          </a:p>
        </p:txBody>
      </p:sp>
    </p:spTree>
    <p:extLst>
      <p:ext uri="{BB962C8B-B14F-4D97-AF65-F5344CB8AC3E}">
        <p14:creationId xmlns:p14="http://schemas.microsoft.com/office/powerpoint/2010/main" val="3659244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2EABD4FE-DDAE-7CF7-C5EF-BE514654ABB9}"/>
              </a:ext>
            </a:extLst>
          </p:cNvPr>
          <p:cNvSpPr>
            <a:spLocks noGrp="1"/>
          </p:cNvSpPr>
          <p:nvPr>
            <p:ph type="dt" sz="half" idx="10"/>
          </p:nvPr>
        </p:nvSpPr>
        <p:spPr/>
        <p:txBody>
          <a:bodyPr/>
          <a:lstStyle/>
          <a:p>
            <a:fld id="{83158A9F-71E4-4B29-8D80-0E801F942D39}" type="datetimeFigureOut">
              <a:rPr lang="ko-KR" altLang="en-US" smtClean="0"/>
              <a:t>2026-05-13</a:t>
            </a:fld>
            <a:endParaRPr lang="ko-KR" altLang="en-US"/>
          </a:p>
        </p:txBody>
      </p:sp>
      <p:sp>
        <p:nvSpPr>
          <p:cNvPr id="3" name="바닥글 개체 틀 2">
            <a:extLst>
              <a:ext uri="{FF2B5EF4-FFF2-40B4-BE49-F238E27FC236}">
                <a16:creationId xmlns:a16="http://schemas.microsoft.com/office/drawing/2014/main" id="{E4CE1B36-ED8A-6A41-BDD5-E63DA8F7EFFD}"/>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20534A86-6E1E-E70E-4508-E97FD1D32323}"/>
              </a:ext>
            </a:extLst>
          </p:cNvPr>
          <p:cNvSpPr>
            <a:spLocks noGrp="1"/>
          </p:cNvSpPr>
          <p:nvPr>
            <p:ph type="sldNum" sz="quarter" idx="12"/>
          </p:nvPr>
        </p:nvSpPr>
        <p:spPr/>
        <p:txBody>
          <a:bodyPr/>
          <a:lstStyle/>
          <a:p>
            <a:fld id="{37FDBF93-A6D5-42DF-A2D0-14AB807E5350}" type="slidenum">
              <a:rPr lang="ko-KR" altLang="en-US" smtClean="0"/>
              <a:t>‹#›</a:t>
            </a:fld>
            <a:endParaRPr lang="ko-KR" altLang="en-US"/>
          </a:p>
        </p:txBody>
      </p:sp>
    </p:spTree>
    <p:extLst>
      <p:ext uri="{BB962C8B-B14F-4D97-AF65-F5344CB8AC3E}">
        <p14:creationId xmlns:p14="http://schemas.microsoft.com/office/powerpoint/2010/main" val="2531348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0FE78E0-CB16-5CD0-DAF5-C248B4B4DB7C}"/>
              </a:ext>
            </a:extLst>
          </p:cNvPr>
          <p:cNvSpPr>
            <a:spLocks noGrp="1"/>
          </p:cNvSpPr>
          <p:nvPr>
            <p:ph type="title"/>
          </p:nvPr>
        </p:nvSpPr>
        <p:spPr>
          <a:xfrm>
            <a:off x="839789" y="457200"/>
            <a:ext cx="3932237" cy="1600200"/>
          </a:xfrm>
        </p:spPr>
        <p:txBody>
          <a:bodyPr anchor="b"/>
          <a:lstStyle>
            <a:lvl1pPr>
              <a:defRPr sz="1920"/>
            </a:lvl1pPr>
          </a:lstStyle>
          <a:p>
            <a:r>
              <a:rPr lang="ko-KR" altLang="en-US"/>
              <a:t>마스터 제목 스타일 편집</a:t>
            </a:r>
          </a:p>
        </p:txBody>
      </p:sp>
      <p:sp>
        <p:nvSpPr>
          <p:cNvPr id="3" name="내용 개체 틀 2">
            <a:extLst>
              <a:ext uri="{FF2B5EF4-FFF2-40B4-BE49-F238E27FC236}">
                <a16:creationId xmlns:a16="http://schemas.microsoft.com/office/drawing/2014/main" id="{4EA907B5-7D25-2DDB-BCF8-8BAE0FB37CF5}"/>
              </a:ext>
            </a:extLst>
          </p:cNvPr>
          <p:cNvSpPr>
            <a:spLocks noGrp="1"/>
          </p:cNvSpPr>
          <p:nvPr>
            <p:ph idx="1"/>
          </p:nvPr>
        </p:nvSpPr>
        <p:spPr>
          <a:xfrm>
            <a:off x="5183188" y="987425"/>
            <a:ext cx="6172200" cy="4873625"/>
          </a:xfrm>
        </p:spPr>
        <p:txBody>
          <a:bodyPr/>
          <a:lstStyle>
            <a:lvl1pPr>
              <a:defRPr sz="1920"/>
            </a:lvl1pPr>
            <a:lvl2pPr>
              <a:defRPr sz="1680"/>
            </a:lvl2pPr>
            <a:lvl3pPr>
              <a:defRPr sz="1440"/>
            </a:lvl3pPr>
            <a:lvl4pPr>
              <a:defRPr sz="1200"/>
            </a:lvl4pPr>
            <a:lvl5pPr>
              <a:defRPr sz="1200"/>
            </a:lvl5pPr>
            <a:lvl6pPr>
              <a:defRPr sz="1200"/>
            </a:lvl6pPr>
            <a:lvl7pPr>
              <a:defRPr sz="1200"/>
            </a:lvl7pPr>
            <a:lvl8pPr>
              <a:defRPr sz="1200"/>
            </a:lvl8pPr>
            <a:lvl9pPr>
              <a:defRPr sz="12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텍스트 개체 틀 3">
            <a:extLst>
              <a:ext uri="{FF2B5EF4-FFF2-40B4-BE49-F238E27FC236}">
                <a16:creationId xmlns:a16="http://schemas.microsoft.com/office/drawing/2014/main" id="{B294CA11-D0C2-69C4-D678-08B9A317437F}"/>
              </a:ext>
            </a:extLst>
          </p:cNvPr>
          <p:cNvSpPr>
            <a:spLocks noGrp="1"/>
          </p:cNvSpPr>
          <p:nvPr>
            <p:ph type="body" sz="half" idx="2"/>
          </p:nvPr>
        </p:nvSpPr>
        <p:spPr>
          <a:xfrm>
            <a:off x="839789" y="2057400"/>
            <a:ext cx="3932237" cy="3811588"/>
          </a:xfrm>
        </p:spPr>
        <p:txBody>
          <a:bodyPr/>
          <a:lstStyle>
            <a:lvl1pPr marL="0" indent="0">
              <a:buNone/>
              <a:defRPr sz="960"/>
            </a:lvl1pPr>
            <a:lvl2pPr marL="274320" indent="0">
              <a:buNone/>
              <a:defRPr sz="840"/>
            </a:lvl2pPr>
            <a:lvl3pPr marL="548640" indent="0">
              <a:buNone/>
              <a:defRPr sz="720"/>
            </a:lvl3pPr>
            <a:lvl4pPr marL="822960" indent="0">
              <a:buNone/>
              <a:defRPr sz="600"/>
            </a:lvl4pPr>
            <a:lvl5pPr marL="1097280" indent="0">
              <a:buNone/>
              <a:defRPr sz="600"/>
            </a:lvl5pPr>
            <a:lvl6pPr marL="1371600" indent="0">
              <a:buNone/>
              <a:defRPr sz="600"/>
            </a:lvl6pPr>
            <a:lvl7pPr marL="1645920" indent="0">
              <a:buNone/>
              <a:defRPr sz="600"/>
            </a:lvl7pPr>
            <a:lvl8pPr marL="1920240" indent="0">
              <a:buNone/>
              <a:defRPr sz="600"/>
            </a:lvl8pPr>
            <a:lvl9pPr marL="2194560" indent="0">
              <a:buNone/>
              <a:defRPr sz="6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931EEF32-DCBE-DE66-ED23-82FD72123C80}"/>
              </a:ext>
            </a:extLst>
          </p:cNvPr>
          <p:cNvSpPr>
            <a:spLocks noGrp="1"/>
          </p:cNvSpPr>
          <p:nvPr>
            <p:ph type="dt" sz="half" idx="10"/>
          </p:nvPr>
        </p:nvSpPr>
        <p:spPr/>
        <p:txBody>
          <a:bodyPr/>
          <a:lstStyle/>
          <a:p>
            <a:fld id="{83158A9F-71E4-4B29-8D80-0E801F942D39}" type="datetimeFigureOut">
              <a:rPr lang="ko-KR" altLang="en-US" smtClean="0"/>
              <a:t>2026-05-13</a:t>
            </a:fld>
            <a:endParaRPr lang="ko-KR" altLang="en-US"/>
          </a:p>
        </p:txBody>
      </p:sp>
      <p:sp>
        <p:nvSpPr>
          <p:cNvPr id="6" name="바닥글 개체 틀 5">
            <a:extLst>
              <a:ext uri="{FF2B5EF4-FFF2-40B4-BE49-F238E27FC236}">
                <a16:creationId xmlns:a16="http://schemas.microsoft.com/office/drawing/2014/main" id="{B8A8B25B-B761-871F-A96A-86654686A76D}"/>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6CAFE51E-B61F-6D2B-B1B4-6237FEC88FD4}"/>
              </a:ext>
            </a:extLst>
          </p:cNvPr>
          <p:cNvSpPr>
            <a:spLocks noGrp="1"/>
          </p:cNvSpPr>
          <p:nvPr>
            <p:ph type="sldNum" sz="quarter" idx="12"/>
          </p:nvPr>
        </p:nvSpPr>
        <p:spPr/>
        <p:txBody>
          <a:bodyPr/>
          <a:lstStyle/>
          <a:p>
            <a:fld id="{37FDBF93-A6D5-42DF-A2D0-14AB807E5350}" type="slidenum">
              <a:rPr lang="ko-KR" altLang="en-US" smtClean="0"/>
              <a:t>‹#›</a:t>
            </a:fld>
            <a:endParaRPr lang="ko-KR" altLang="en-US"/>
          </a:p>
        </p:txBody>
      </p:sp>
    </p:spTree>
    <p:extLst>
      <p:ext uri="{BB962C8B-B14F-4D97-AF65-F5344CB8AC3E}">
        <p14:creationId xmlns:p14="http://schemas.microsoft.com/office/powerpoint/2010/main" val="2852234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480C348-CD24-B13F-D9FE-29378CF65EF6}"/>
              </a:ext>
            </a:extLst>
          </p:cNvPr>
          <p:cNvSpPr>
            <a:spLocks noGrp="1"/>
          </p:cNvSpPr>
          <p:nvPr>
            <p:ph type="title"/>
          </p:nvPr>
        </p:nvSpPr>
        <p:spPr>
          <a:xfrm>
            <a:off x="839789" y="457200"/>
            <a:ext cx="3932237" cy="1600200"/>
          </a:xfrm>
        </p:spPr>
        <p:txBody>
          <a:bodyPr anchor="b"/>
          <a:lstStyle>
            <a:lvl1pPr>
              <a:defRPr sz="1920"/>
            </a:lvl1pPr>
          </a:lstStyle>
          <a:p>
            <a:r>
              <a:rPr lang="ko-KR" altLang="en-US"/>
              <a:t>마스터 제목 스타일 편집</a:t>
            </a:r>
          </a:p>
        </p:txBody>
      </p:sp>
      <p:sp>
        <p:nvSpPr>
          <p:cNvPr id="3" name="그림 개체 틀 2">
            <a:extLst>
              <a:ext uri="{FF2B5EF4-FFF2-40B4-BE49-F238E27FC236}">
                <a16:creationId xmlns:a16="http://schemas.microsoft.com/office/drawing/2014/main" id="{1475DCCA-1787-9F7B-EF9F-1BB9B9E14643}"/>
              </a:ext>
            </a:extLst>
          </p:cNvPr>
          <p:cNvSpPr>
            <a:spLocks noGrp="1"/>
          </p:cNvSpPr>
          <p:nvPr>
            <p:ph type="pic" idx="1"/>
          </p:nvPr>
        </p:nvSpPr>
        <p:spPr>
          <a:xfrm>
            <a:off x="5183188" y="987425"/>
            <a:ext cx="6172200" cy="4873625"/>
          </a:xfrm>
        </p:spPr>
        <p:txBody>
          <a:bodyPr/>
          <a:lstStyle>
            <a:lvl1pPr marL="0" indent="0">
              <a:buNone/>
              <a:defRPr sz="1920"/>
            </a:lvl1pPr>
            <a:lvl2pPr marL="274320" indent="0">
              <a:buNone/>
              <a:defRPr sz="1680"/>
            </a:lvl2pPr>
            <a:lvl3pPr marL="548640" indent="0">
              <a:buNone/>
              <a:defRPr sz="1440"/>
            </a:lvl3pPr>
            <a:lvl4pPr marL="822960" indent="0">
              <a:buNone/>
              <a:defRPr sz="1200"/>
            </a:lvl4pPr>
            <a:lvl5pPr marL="1097280" indent="0">
              <a:buNone/>
              <a:defRPr sz="1200"/>
            </a:lvl5pPr>
            <a:lvl6pPr marL="1371600" indent="0">
              <a:buNone/>
              <a:defRPr sz="1200"/>
            </a:lvl6pPr>
            <a:lvl7pPr marL="1645920" indent="0">
              <a:buNone/>
              <a:defRPr sz="1200"/>
            </a:lvl7pPr>
            <a:lvl8pPr marL="1920240" indent="0">
              <a:buNone/>
              <a:defRPr sz="1200"/>
            </a:lvl8pPr>
            <a:lvl9pPr marL="2194560" indent="0">
              <a:buNone/>
              <a:defRPr sz="1200"/>
            </a:lvl9pPr>
          </a:lstStyle>
          <a:p>
            <a:endParaRPr lang="ko-KR" altLang="en-US"/>
          </a:p>
        </p:txBody>
      </p:sp>
      <p:sp>
        <p:nvSpPr>
          <p:cNvPr id="4" name="텍스트 개체 틀 3">
            <a:extLst>
              <a:ext uri="{FF2B5EF4-FFF2-40B4-BE49-F238E27FC236}">
                <a16:creationId xmlns:a16="http://schemas.microsoft.com/office/drawing/2014/main" id="{8F58479E-4B12-90B6-2D16-DCA93D5BBAC5}"/>
              </a:ext>
            </a:extLst>
          </p:cNvPr>
          <p:cNvSpPr>
            <a:spLocks noGrp="1"/>
          </p:cNvSpPr>
          <p:nvPr>
            <p:ph type="body" sz="half" idx="2"/>
          </p:nvPr>
        </p:nvSpPr>
        <p:spPr>
          <a:xfrm>
            <a:off x="839789" y="2057400"/>
            <a:ext cx="3932237" cy="3811588"/>
          </a:xfrm>
        </p:spPr>
        <p:txBody>
          <a:bodyPr/>
          <a:lstStyle>
            <a:lvl1pPr marL="0" indent="0">
              <a:buNone/>
              <a:defRPr sz="960"/>
            </a:lvl1pPr>
            <a:lvl2pPr marL="274320" indent="0">
              <a:buNone/>
              <a:defRPr sz="840"/>
            </a:lvl2pPr>
            <a:lvl3pPr marL="548640" indent="0">
              <a:buNone/>
              <a:defRPr sz="720"/>
            </a:lvl3pPr>
            <a:lvl4pPr marL="822960" indent="0">
              <a:buNone/>
              <a:defRPr sz="600"/>
            </a:lvl4pPr>
            <a:lvl5pPr marL="1097280" indent="0">
              <a:buNone/>
              <a:defRPr sz="600"/>
            </a:lvl5pPr>
            <a:lvl6pPr marL="1371600" indent="0">
              <a:buNone/>
              <a:defRPr sz="600"/>
            </a:lvl6pPr>
            <a:lvl7pPr marL="1645920" indent="0">
              <a:buNone/>
              <a:defRPr sz="600"/>
            </a:lvl7pPr>
            <a:lvl8pPr marL="1920240" indent="0">
              <a:buNone/>
              <a:defRPr sz="600"/>
            </a:lvl8pPr>
            <a:lvl9pPr marL="2194560" indent="0">
              <a:buNone/>
              <a:defRPr sz="6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E24C925F-C035-4474-6CA8-BBF57F565052}"/>
              </a:ext>
            </a:extLst>
          </p:cNvPr>
          <p:cNvSpPr>
            <a:spLocks noGrp="1"/>
          </p:cNvSpPr>
          <p:nvPr>
            <p:ph type="dt" sz="half" idx="10"/>
          </p:nvPr>
        </p:nvSpPr>
        <p:spPr/>
        <p:txBody>
          <a:bodyPr/>
          <a:lstStyle/>
          <a:p>
            <a:fld id="{83158A9F-71E4-4B29-8D80-0E801F942D39}" type="datetimeFigureOut">
              <a:rPr lang="ko-KR" altLang="en-US" smtClean="0"/>
              <a:t>2026-05-13</a:t>
            </a:fld>
            <a:endParaRPr lang="ko-KR" altLang="en-US"/>
          </a:p>
        </p:txBody>
      </p:sp>
      <p:sp>
        <p:nvSpPr>
          <p:cNvPr id="6" name="바닥글 개체 틀 5">
            <a:extLst>
              <a:ext uri="{FF2B5EF4-FFF2-40B4-BE49-F238E27FC236}">
                <a16:creationId xmlns:a16="http://schemas.microsoft.com/office/drawing/2014/main" id="{47104B99-45D8-7E46-7559-89A0A45E5ABB}"/>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215B4FA5-A5E7-D15F-70D0-1803886185F7}"/>
              </a:ext>
            </a:extLst>
          </p:cNvPr>
          <p:cNvSpPr>
            <a:spLocks noGrp="1"/>
          </p:cNvSpPr>
          <p:nvPr>
            <p:ph type="sldNum" sz="quarter" idx="12"/>
          </p:nvPr>
        </p:nvSpPr>
        <p:spPr/>
        <p:txBody>
          <a:bodyPr/>
          <a:lstStyle/>
          <a:p>
            <a:fld id="{37FDBF93-A6D5-42DF-A2D0-14AB807E5350}" type="slidenum">
              <a:rPr lang="ko-KR" altLang="en-US" smtClean="0"/>
              <a:t>‹#›</a:t>
            </a:fld>
            <a:endParaRPr lang="ko-KR" altLang="en-US"/>
          </a:p>
        </p:txBody>
      </p:sp>
    </p:spTree>
    <p:extLst>
      <p:ext uri="{BB962C8B-B14F-4D97-AF65-F5344CB8AC3E}">
        <p14:creationId xmlns:p14="http://schemas.microsoft.com/office/powerpoint/2010/main" val="3914487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A1FE71F6-BA80-6DC7-41F8-A270BF37C5ED}"/>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5D42F96D-58CC-6C0A-4CC2-63C453D3DF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A11E8844-2D0F-9AE4-2061-241524DFEB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720">
                <a:solidFill>
                  <a:schemeClr val="tx1">
                    <a:tint val="82000"/>
                  </a:schemeClr>
                </a:solidFill>
              </a:defRPr>
            </a:lvl1pPr>
          </a:lstStyle>
          <a:p>
            <a:fld id="{83158A9F-71E4-4B29-8D80-0E801F942D39}" type="datetimeFigureOut">
              <a:rPr lang="ko-KR" altLang="en-US" smtClean="0"/>
              <a:t>2026-05-13</a:t>
            </a:fld>
            <a:endParaRPr lang="ko-KR" altLang="en-US"/>
          </a:p>
        </p:txBody>
      </p:sp>
      <p:sp>
        <p:nvSpPr>
          <p:cNvPr id="5" name="바닥글 개체 틀 4">
            <a:extLst>
              <a:ext uri="{FF2B5EF4-FFF2-40B4-BE49-F238E27FC236}">
                <a16:creationId xmlns:a16="http://schemas.microsoft.com/office/drawing/2014/main" id="{3611E6A3-4238-F746-E580-82B191F30D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720">
                <a:solidFill>
                  <a:schemeClr val="tx1">
                    <a:tint val="82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776EABDF-65B3-013E-D1D6-D709BD2A3C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720">
                <a:solidFill>
                  <a:schemeClr val="tx1">
                    <a:tint val="82000"/>
                  </a:schemeClr>
                </a:solidFill>
              </a:defRPr>
            </a:lvl1pPr>
          </a:lstStyle>
          <a:p>
            <a:fld id="{37FDBF93-A6D5-42DF-A2D0-14AB807E5350}" type="slidenum">
              <a:rPr lang="ko-KR" altLang="en-US" smtClean="0"/>
              <a:t>‹#›</a:t>
            </a:fld>
            <a:endParaRPr lang="ko-KR" altLang="en-US"/>
          </a:p>
        </p:txBody>
      </p:sp>
    </p:spTree>
    <p:extLst>
      <p:ext uri="{BB962C8B-B14F-4D97-AF65-F5344CB8AC3E}">
        <p14:creationId xmlns:p14="http://schemas.microsoft.com/office/powerpoint/2010/main" val="1160232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48640" rtl="0" eaLnBrk="1" latinLnBrk="1" hangingPunct="1">
        <a:lnSpc>
          <a:spcPct val="90000"/>
        </a:lnSpc>
        <a:spcBef>
          <a:spcPct val="0"/>
        </a:spcBef>
        <a:buNone/>
        <a:defRPr sz="2640" kern="1200">
          <a:solidFill>
            <a:schemeClr val="tx1"/>
          </a:solidFill>
          <a:latin typeface="+mj-lt"/>
          <a:ea typeface="+mj-ea"/>
          <a:cs typeface="+mj-cs"/>
        </a:defRPr>
      </a:lvl1pPr>
    </p:titleStyle>
    <p:bodyStyle>
      <a:lvl1pPr marL="137160" indent="-137160" algn="l" defTabSz="548640" rtl="0" eaLnBrk="1" latinLnBrk="1" hangingPunct="1">
        <a:lnSpc>
          <a:spcPct val="90000"/>
        </a:lnSpc>
        <a:spcBef>
          <a:spcPts val="600"/>
        </a:spcBef>
        <a:buFont typeface="Arial" panose="020B0604020202020204" pitchFamily="34" charset="0"/>
        <a:buChar char="•"/>
        <a:defRPr sz="1680" kern="1200">
          <a:solidFill>
            <a:schemeClr val="tx1"/>
          </a:solidFill>
          <a:latin typeface="+mn-lt"/>
          <a:ea typeface="+mn-ea"/>
          <a:cs typeface="+mn-cs"/>
        </a:defRPr>
      </a:lvl1pPr>
      <a:lvl2pPr marL="411480" indent="-137160" algn="l" defTabSz="548640" rtl="0" eaLnBrk="1" latinLnBrk="1" hangingPunct="1">
        <a:lnSpc>
          <a:spcPct val="90000"/>
        </a:lnSpc>
        <a:spcBef>
          <a:spcPts val="300"/>
        </a:spcBef>
        <a:buFont typeface="Arial" panose="020B0604020202020204" pitchFamily="34" charset="0"/>
        <a:buChar char="•"/>
        <a:defRPr sz="1440" kern="1200">
          <a:solidFill>
            <a:schemeClr val="tx1"/>
          </a:solidFill>
          <a:latin typeface="+mn-lt"/>
          <a:ea typeface="+mn-ea"/>
          <a:cs typeface="+mn-cs"/>
        </a:defRPr>
      </a:lvl2pPr>
      <a:lvl3pPr marL="685800" indent="-137160" algn="l" defTabSz="548640" rtl="0" eaLnBrk="1" latinLnBrk="1"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960120" indent="-137160" algn="l" defTabSz="548640" rtl="0" eaLnBrk="1" latinLnBrk="1"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4pPr>
      <a:lvl5pPr marL="1234440" indent="-137160" algn="l" defTabSz="548640" rtl="0" eaLnBrk="1" latinLnBrk="1"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5pPr>
      <a:lvl6pPr marL="1508760" indent="-137160" algn="l" defTabSz="548640" rtl="0" eaLnBrk="1" latinLnBrk="1"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6pPr>
      <a:lvl7pPr marL="1783080" indent="-137160" algn="l" defTabSz="548640" rtl="0" eaLnBrk="1" latinLnBrk="1"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7pPr>
      <a:lvl8pPr marL="2057400" indent="-137160" algn="l" defTabSz="548640" rtl="0" eaLnBrk="1" latinLnBrk="1"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8pPr>
      <a:lvl9pPr marL="2331720" indent="-137160" algn="l" defTabSz="548640" rtl="0" eaLnBrk="1" latinLnBrk="1"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9pPr>
    </p:bodyStyle>
    <p:otherStyle>
      <a:defPPr>
        <a:defRPr lang="ko-KR"/>
      </a:defPPr>
      <a:lvl1pPr marL="0" algn="l" defTabSz="548640" rtl="0" eaLnBrk="1" latinLnBrk="1" hangingPunct="1">
        <a:defRPr sz="1080" kern="1200">
          <a:solidFill>
            <a:schemeClr val="tx1"/>
          </a:solidFill>
          <a:latin typeface="+mn-lt"/>
          <a:ea typeface="+mn-ea"/>
          <a:cs typeface="+mn-cs"/>
        </a:defRPr>
      </a:lvl1pPr>
      <a:lvl2pPr marL="274320" algn="l" defTabSz="548640" rtl="0" eaLnBrk="1" latinLnBrk="1" hangingPunct="1">
        <a:defRPr sz="1080" kern="1200">
          <a:solidFill>
            <a:schemeClr val="tx1"/>
          </a:solidFill>
          <a:latin typeface="+mn-lt"/>
          <a:ea typeface="+mn-ea"/>
          <a:cs typeface="+mn-cs"/>
        </a:defRPr>
      </a:lvl2pPr>
      <a:lvl3pPr marL="548640" algn="l" defTabSz="548640" rtl="0" eaLnBrk="1" latinLnBrk="1" hangingPunct="1">
        <a:defRPr sz="1080" kern="1200">
          <a:solidFill>
            <a:schemeClr val="tx1"/>
          </a:solidFill>
          <a:latin typeface="+mn-lt"/>
          <a:ea typeface="+mn-ea"/>
          <a:cs typeface="+mn-cs"/>
        </a:defRPr>
      </a:lvl3pPr>
      <a:lvl4pPr marL="822960" algn="l" defTabSz="548640" rtl="0" eaLnBrk="1" latinLnBrk="1" hangingPunct="1">
        <a:defRPr sz="1080" kern="1200">
          <a:solidFill>
            <a:schemeClr val="tx1"/>
          </a:solidFill>
          <a:latin typeface="+mn-lt"/>
          <a:ea typeface="+mn-ea"/>
          <a:cs typeface="+mn-cs"/>
        </a:defRPr>
      </a:lvl4pPr>
      <a:lvl5pPr marL="1097280" algn="l" defTabSz="548640" rtl="0" eaLnBrk="1" latinLnBrk="1" hangingPunct="1">
        <a:defRPr sz="1080" kern="1200">
          <a:solidFill>
            <a:schemeClr val="tx1"/>
          </a:solidFill>
          <a:latin typeface="+mn-lt"/>
          <a:ea typeface="+mn-ea"/>
          <a:cs typeface="+mn-cs"/>
        </a:defRPr>
      </a:lvl5pPr>
      <a:lvl6pPr marL="1371600" algn="l" defTabSz="548640" rtl="0" eaLnBrk="1" latinLnBrk="1" hangingPunct="1">
        <a:defRPr sz="1080" kern="1200">
          <a:solidFill>
            <a:schemeClr val="tx1"/>
          </a:solidFill>
          <a:latin typeface="+mn-lt"/>
          <a:ea typeface="+mn-ea"/>
          <a:cs typeface="+mn-cs"/>
        </a:defRPr>
      </a:lvl6pPr>
      <a:lvl7pPr marL="1645920" algn="l" defTabSz="548640" rtl="0" eaLnBrk="1" latinLnBrk="1" hangingPunct="1">
        <a:defRPr sz="1080" kern="1200">
          <a:solidFill>
            <a:schemeClr val="tx1"/>
          </a:solidFill>
          <a:latin typeface="+mn-lt"/>
          <a:ea typeface="+mn-ea"/>
          <a:cs typeface="+mn-cs"/>
        </a:defRPr>
      </a:lvl7pPr>
      <a:lvl8pPr marL="1920240" algn="l" defTabSz="548640" rtl="0" eaLnBrk="1" latinLnBrk="1" hangingPunct="1">
        <a:defRPr sz="1080" kern="1200">
          <a:solidFill>
            <a:schemeClr val="tx1"/>
          </a:solidFill>
          <a:latin typeface="+mn-lt"/>
          <a:ea typeface="+mn-ea"/>
          <a:cs typeface="+mn-cs"/>
        </a:defRPr>
      </a:lvl8pPr>
      <a:lvl9pPr marL="2194560" algn="l" defTabSz="548640" rtl="0" eaLnBrk="1" latinLnBrk="1" hangingPunct="1">
        <a:defRPr sz="1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74D06A21-AF09-BDE6-081B-EDEF9F2397C6}"/>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직사각형 3">
            <a:extLst>
              <a:ext uri="{FF2B5EF4-FFF2-40B4-BE49-F238E27FC236}">
                <a16:creationId xmlns:a16="http://schemas.microsoft.com/office/drawing/2014/main" id="{C85457B7-2FA0-CFAC-25C2-4BC80E4C9DBE}"/>
              </a:ext>
            </a:extLst>
          </p:cNvPr>
          <p:cNvSpPr/>
          <p:nvPr/>
        </p:nvSpPr>
        <p:spPr>
          <a:xfrm>
            <a:off x="0" y="0"/>
            <a:ext cx="12192000" cy="6858000"/>
          </a:xfrm>
          <a:prstGeom prst="rect">
            <a:avLst/>
          </a:prstGeom>
          <a:solidFill>
            <a:srgbClr val="12171F">
              <a:alpha val="5700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직사각형 4">
            <a:extLst>
              <a:ext uri="{FF2B5EF4-FFF2-40B4-BE49-F238E27FC236}">
                <a16:creationId xmlns:a16="http://schemas.microsoft.com/office/drawing/2014/main" id="{94BD2168-20F4-68DA-ECEB-6D118D5B6258}"/>
              </a:ext>
            </a:extLst>
          </p:cNvPr>
          <p:cNvSpPr/>
          <p:nvPr/>
        </p:nvSpPr>
        <p:spPr>
          <a:xfrm>
            <a:off x="0" y="0"/>
            <a:ext cx="5461000" cy="6858000"/>
          </a:xfrm>
          <a:prstGeom prst="rect">
            <a:avLst/>
          </a:prstGeom>
          <a:solidFill>
            <a:srgbClr val="111821">
              <a:alpha val="9200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a:extLst>
              <a:ext uri="{FF2B5EF4-FFF2-40B4-BE49-F238E27FC236}">
                <a16:creationId xmlns:a16="http://schemas.microsoft.com/office/drawing/2014/main" id="{FAB900BB-2563-B6BE-7228-D8BE897EDB37}"/>
              </a:ext>
            </a:extLst>
          </p:cNvPr>
          <p:cNvSpPr txBox="1"/>
          <p:nvPr/>
        </p:nvSpPr>
        <p:spPr>
          <a:xfrm>
            <a:off x="533400" y="685800"/>
            <a:ext cx="3175000" cy="400110"/>
          </a:xfrm>
          <a:prstGeom prst="rect">
            <a:avLst/>
          </a:prstGeom>
          <a:noFill/>
        </p:spPr>
        <p:txBody>
          <a:bodyPr vert="horz" wrap="square" lIns="127000" tIns="76200" rIns="127000" bIns="76200" rtlCol="0">
            <a:spAutoFit/>
          </a:bodyPr>
          <a:lstStyle/>
          <a:p>
            <a:r>
              <a:rPr lang="en-US" altLang="ko-KR" sz="1600" b="1">
                <a:solidFill>
                  <a:srgbClr val="C0C967"/>
                </a:solidFill>
                <a:latin typeface="Aptos" panose="020B0004020202020204" pitchFamily="34" charset="0"/>
              </a:rPr>
              <a:t>Photo briefing</a:t>
            </a:r>
            <a:endParaRPr lang="ko-KR" altLang="en-US" sz="1600" b="1">
              <a:solidFill>
                <a:srgbClr val="C0C967"/>
              </a:solidFill>
              <a:latin typeface="Aptos" panose="020B0004020202020204" pitchFamily="34" charset="0"/>
            </a:endParaRPr>
          </a:p>
        </p:txBody>
      </p:sp>
      <p:sp>
        <p:nvSpPr>
          <p:cNvPr id="7" name="TextBox 6">
            <a:extLst>
              <a:ext uri="{FF2B5EF4-FFF2-40B4-BE49-F238E27FC236}">
                <a16:creationId xmlns:a16="http://schemas.microsoft.com/office/drawing/2014/main" id="{8350FA0B-6EF1-E192-BE1D-4B5E93547960}"/>
              </a:ext>
            </a:extLst>
          </p:cNvPr>
          <p:cNvSpPr txBox="1"/>
          <p:nvPr/>
        </p:nvSpPr>
        <p:spPr>
          <a:xfrm>
            <a:off x="533400" y="1117600"/>
            <a:ext cx="4445000" cy="1231106"/>
          </a:xfrm>
          <a:prstGeom prst="rect">
            <a:avLst/>
          </a:prstGeom>
          <a:noFill/>
        </p:spPr>
        <p:txBody>
          <a:bodyPr vert="horz" wrap="square" lIns="127000" tIns="76200" rIns="127000" bIns="76200" rtlCol="0">
            <a:spAutoFit/>
          </a:bodyPr>
          <a:lstStyle/>
          <a:p>
            <a:r>
              <a:rPr lang="en-US" altLang="ko-KR" sz="3500" b="1">
                <a:solidFill>
                  <a:srgbClr val="FFFFFF"/>
                </a:solidFill>
                <a:latin typeface="Aptos" panose="020B0004020202020204" pitchFamily="34" charset="0"/>
              </a:rPr>
              <a:t>Korean Hotel Check-In Words</a:t>
            </a:r>
            <a:endParaRPr lang="ko-KR" altLang="en-US" sz="3500" b="1">
              <a:solidFill>
                <a:srgbClr val="FFFFFF"/>
              </a:solidFill>
              <a:latin typeface="Aptos" panose="020B0004020202020204" pitchFamily="34" charset="0"/>
            </a:endParaRPr>
          </a:p>
        </p:txBody>
      </p:sp>
      <p:sp>
        <p:nvSpPr>
          <p:cNvPr id="8" name="TextBox 7">
            <a:extLst>
              <a:ext uri="{FF2B5EF4-FFF2-40B4-BE49-F238E27FC236}">
                <a16:creationId xmlns:a16="http://schemas.microsoft.com/office/drawing/2014/main" id="{0DF0B5C1-D721-500F-672C-008533E87E8F}"/>
              </a:ext>
            </a:extLst>
          </p:cNvPr>
          <p:cNvSpPr txBox="1"/>
          <p:nvPr/>
        </p:nvSpPr>
        <p:spPr>
          <a:xfrm>
            <a:off x="584200" y="2413000"/>
            <a:ext cx="4318000" cy="707886"/>
          </a:xfrm>
          <a:prstGeom prst="rect">
            <a:avLst/>
          </a:prstGeom>
          <a:noFill/>
        </p:spPr>
        <p:txBody>
          <a:bodyPr vert="horz" wrap="square" lIns="127000" tIns="76200" rIns="127000" bIns="76200" rtlCol="0">
            <a:spAutoFit/>
          </a:bodyPr>
          <a:lstStyle/>
          <a:p>
            <a:r>
              <a:rPr lang="en-US" altLang="ko-KR" sz="1800">
                <a:solidFill>
                  <a:srgbClr val="CCD7DF"/>
                </a:solidFill>
                <a:latin typeface="Aptos" panose="020B0004020202020204" pitchFamily="34" charset="0"/>
              </a:rPr>
              <a:t>Reservations, ID, room keys, breakfast, and checkout</a:t>
            </a:r>
            <a:endParaRPr lang="ko-KR" altLang="en-US" sz="1800">
              <a:solidFill>
                <a:srgbClr val="CCD7DF"/>
              </a:solidFill>
              <a:latin typeface="Aptos" panose="020B0004020202020204" pitchFamily="34" charset="0"/>
            </a:endParaRPr>
          </a:p>
        </p:txBody>
      </p:sp>
      <p:sp>
        <p:nvSpPr>
          <p:cNvPr id="9" name="사각형: 둥근 모서리 8">
            <a:extLst>
              <a:ext uri="{FF2B5EF4-FFF2-40B4-BE49-F238E27FC236}">
                <a16:creationId xmlns:a16="http://schemas.microsoft.com/office/drawing/2014/main" id="{6B533FCD-764A-300D-8AE6-DFD92846CB6A}"/>
              </a:ext>
            </a:extLst>
          </p:cNvPr>
          <p:cNvSpPr/>
          <p:nvPr/>
        </p:nvSpPr>
        <p:spPr>
          <a:xfrm>
            <a:off x="609600" y="3708400"/>
            <a:ext cx="1549400" cy="393700"/>
          </a:xfrm>
          <a:prstGeom prst="roundRect">
            <a:avLst/>
          </a:prstGeom>
          <a:solidFill>
            <a:srgbClr val="C0C967">
              <a:alpha val="9800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a:extLst>
              <a:ext uri="{FF2B5EF4-FFF2-40B4-BE49-F238E27FC236}">
                <a16:creationId xmlns:a16="http://schemas.microsoft.com/office/drawing/2014/main" id="{347BC2D6-7B9C-546C-E5C0-60A700F56DF0}"/>
              </a:ext>
            </a:extLst>
          </p:cNvPr>
          <p:cNvSpPr txBox="1"/>
          <p:nvPr/>
        </p:nvSpPr>
        <p:spPr>
          <a:xfrm>
            <a:off x="673100" y="3721100"/>
            <a:ext cx="1422400" cy="384721"/>
          </a:xfrm>
          <a:prstGeom prst="rect">
            <a:avLst/>
          </a:prstGeom>
          <a:noFill/>
        </p:spPr>
        <p:txBody>
          <a:bodyPr vert="horz" wrap="square" lIns="127000" tIns="76200" rIns="127000" bIns="76200" rtlCol="0">
            <a:spAutoFit/>
          </a:bodyPr>
          <a:lstStyle/>
          <a:p>
            <a:r>
              <a:rPr lang="ko-KR" altLang="en-US" sz="1500" b="1">
                <a:solidFill>
                  <a:srgbClr val="18212B"/>
                </a:solidFill>
                <a:latin typeface="Aptos" panose="020B0004020202020204" pitchFamily="34" charset="0"/>
              </a:rPr>
              <a:t>체크인</a:t>
            </a:r>
          </a:p>
        </p:txBody>
      </p:sp>
      <p:sp>
        <p:nvSpPr>
          <p:cNvPr id="11" name="사각형: 둥근 모서리 10">
            <a:extLst>
              <a:ext uri="{FF2B5EF4-FFF2-40B4-BE49-F238E27FC236}">
                <a16:creationId xmlns:a16="http://schemas.microsoft.com/office/drawing/2014/main" id="{D684AF8A-0FA4-EE2A-4196-501083E02C5F}"/>
              </a:ext>
            </a:extLst>
          </p:cNvPr>
          <p:cNvSpPr/>
          <p:nvPr/>
        </p:nvSpPr>
        <p:spPr>
          <a:xfrm>
            <a:off x="609600" y="4191000"/>
            <a:ext cx="1549400" cy="393700"/>
          </a:xfrm>
          <a:prstGeom prst="roundRect">
            <a:avLst/>
          </a:prstGeom>
          <a:solidFill>
            <a:srgbClr val="C0C967">
              <a:alpha val="9800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TextBox 11">
            <a:extLst>
              <a:ext uri="{FF2B5EF4-FFF2-40B4-BE49-F238E27FC236}">
                <a16:creationId xmlns:a16="http://schemas.microsoft.com/office/drawing/2014/main" id="{F1AB0448-6BE3-6ECF-1F5C-043EDFA3C2E9}"/>
              </a:ext>
            </a:extLst>
          </p:cNvPr>
          <p:cNvSpPr txBox="1"/>
          <p:nvPr/>
        </p:nvSpPr>
        <p:spPr>
          <a:xfrm>
            <a:off x="673100" y="4203700"/>
            <a:ext cx="1422400" cy="384721"/>
          </a:xfrm>
          <a:prstGeom prst="rect">
            <a:avLst/>
          </a:prstGeom>
          <a:noFill/>
        </p:spPr>
        <p:txBody>
          <a:bodyPr vert="horz" wrap="square" lIns="127000" tIns="76200" rIns="127000" bIns="76200" rtlCol="0">
            <a:spAutoFit/>
          </a:bodyPr>
          <a:lstStyle/>
          <a:p>
            <a:r>
              <a:rPr lang="ko-KR" altLang="en-US" sz="1500" b="1">
                <a:solidFill>
                  <a:srgbClr val="18212B"/>
                </a:solidFill>
                <a:latin typeface="Aptos" panose="020B0004020202020204" pitchFamily="34" charset="0"/>
              </a:rPr>
              <a:t>예약</a:t>
            </a:r>
          </a:p>
        </p:txBody>
      </p:sp>
      <p:sp>
        <p:nvSpPr>
          <p:cNvPr id="13" name="사각형: 둥근 모서리 12">
            <a:extLst>
              <a:ext uri="{FF2B5EF4-FFF2-40B4-BE49-F238E27FC236}">
                <a16:creationId xmlns:a16="http://schemas.microsoft.com/office/drawing/2014/main" id="{C837931A-F56E-1474-1D8E-67384A7F83F6}"/>
              </a:ext>
            </a:extLst>
          </p:cNvPr>
          <p:cNvSpPr/>
          <p:nvPr/>
        </p:nvSpPr>
        <p:spPr>
          <a:xfrm>
            <a:off x="609600" y="4673600"/>
            <a:ext cx="1549400" cy="393700"/>
          </a:xfrm>
          <a:prstGeom prst="roundRect">
            <a:avLst/>
          </a:prstGeom>
          <a:solidFill>
            <a:srgbClr val="C0C967">
              <a:alpha val="9800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TextBox 13">
            <a:extLst>
              <a:ext uri="{FF2B5EF4-FFF2-40B4-BE49-F238E27FC236}">
                <a16:creationId xmlns:a16="http://schemas.microsoft.com/office/drawing/2014/main" id="{613CA746-60B7-B6C4-1287-993153A66789}"/>
              </a:ext>
            </a:extLst>
          </p:cNvPr>
          <p:cNvSpPr txBox="1"/>
          <p:nvPr/>
        </p:nvSpPr>
        <p:spPr>
          <a:xfrm>
            <a:off x="673100" y="4686300"/>
            <a:ext cx="1422400" cy="384721"/>
          </a:xfrm>
          <a:prstGeom prst="rect">
            <a:avLst/>
          </a:prstGeom>
          <a:noFill/>
        </p:spPr>
        <p:txBody>
          <a:bodyPr vert="horz" wrap="square" lIns="127000" tIns="76200" rIns="127000" bIns="76200" rtlCol="0">
            <a:spAutoFit/>
          </a:bodyPr>
          <a:lstStyle/>
          <a:p>
            <a:r>
              <a:rPr lang="ko-KR" altLang="en-US" sz="1500" b="1">
                <a:solidFill>
                  <a:srgbClr val="18212B"/>
                </a:solidFill>
                <a:latin typeface="Aptos" panose="020B0004020202020204" pitchFamily="34" charset="0"/>
              </a:rPr>
              <a:t>신분증</a:t>
            </a:r>
          </a:p>
        </p:txBody>
      </p:sp>
      <p:sp>
        <p:nvSpPr>
          <p:cNvPr id="15" name="사각형: 둥근 모서리 14">
            <a:extLst>
              <a:ext uri="{FF2B5EF4-FFF2-40B4-BE49-F238E27FC236}">
                <a16:creationId xmlns:a16="http://schemas.microsoft.com/office/drawing/2014/main" id="{29902072-9548-1387-E36F-FC929CCCAAD6}"/>
              </a:ext>
            </a:extLst>
          </p:cNvPr>
          <p:cNvSpPr/>
          <p:nvPr/>
        </p:nvSpPr>
        <p:spPr>
          <a:xfrm>
            <a:off x="609600" y="5156200"/>
            <a:ext cx="1549400" cy="393700"/>
          </a:xfrm>
          <a:prstGeom prst="roundRect">
            <a:avLst/>
          </a:prstGeom>
          <a:solidFill>
            <a:srgbClr val="C0C967">
              <a:alpha val="9800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TextBox 15">
            <a:extLst>
              <a:ext uri="{FF2B5EF4-FFF2-40B4-BE49-F238E27FC236}">
                <a16:creationId xmlns:a16="http://schemas.microsoft.com/office/drawing/2014/main" id="{B1A04748-502D-58F5-C25E-0EC739FA2E58}"/>
              </a:ext>
            </a:extLst>
          </p:cNvPr>
          <p:cNvSpPr txBox="1"/>
          <p:nvPr/>
        </p:nvSpPr>
        <p:spPr>
          <a:xfrm>
            <a:off x="673100" y="5168900"/>
            <a:ext cx="1422400" cy="384721"/>
          </a:xfrm>
          <a:prstGeom prst="rect">
            <a:avLst/>
          </a:prstGeom>
          <a:noFill/>
        </p:spPr>
        <p:txBody>
          <a:bodyPr vert="horz" wrap="square" lIns="127000" tIns="76200" rIns="127000" bIns="76200" rtlCol="0">
            <a:spAutoFit/>
          </a:bodyPr>
          <a:lstStyle/>
          <a:p>
            <a:r>
              <a:rPr lang="ko-KR" altLang="en-US" sz="1500" b="1">
                <a:solidFill>
                  <a:srgbClr val="18212B"/>
                </a:solidFill>
                <a:latin typeface="Aptos" panose="020B0004020202020204" pitchFamily="34" charset="0"/>
              </a:rPr>
              <a:t>객실</a:t>
            </a:r>
          </a:p>
        </p:txBody>
      </p:sp>
      <p:sp>
        <p:nvSpPr>
          <p:cNvPr id="17" name="사각형: 둥근 모서리 16">
            <a:extLst>
              <a:ext uri="{FF2B5EF4-FFF2-40B4-BE49-F238E27FC236}">
                <a16:creationId xmlns:a16="http://schemas.microsoft.com/office/drawing/2014/main" id="{5E41EF6F-4205-B076-EEFC-8C8F505BC54B}"/>
              </a:ext>
            </a:extLst>
          </p:cNvPr>
          <p:cNvSpPr/>
          <p:nvPr/>
        </p:nvSpPr>
        <p:spPr>
          <a:xfrm>
            <a:off x="609600" y="5638800"/>
            <a:ext cx="1549400" cy="393700"/>
          </a:xfrm>
          <a:prstGeom prst="roundRect">
            <a:avLst/>
          </a:prstGeom>
          <a:solidFill>
            <a:srgbClr val="C0C967">
              <a:alpha val="9800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TextBox 17">
            <a:extLst>
              <a:ext uri="{FF2B5EF4-FFF2-40B4-BE49-F238E27FC236}">
                <a16:creationId xmlns:a16="http://schemas.microsoft.com/office/drawing/2014/main" id="{877F284F-AECF-A8C2-ADA3-38DE899DE8DE}"/>
              </a:ext>
            </a:extLst>
          </p:cNvPr>
          <p:cNvSpPr txBox="1"/>
          <p:nvPr/>
        </p:nvSpPr>
        <p:spPr>
          <a:xfrm>
            <a:off x="673100" y="5651500"/>
            <a:ext cx="1422400" cy="384721"/>
          </a:xfrm>
          <a:prstGeom prst="rect">
            <a:avLst/>
          </a:prstGeom>
          <a:noFill/>
        </p:spPr>
        <p:txBody>
          <a:bodyPr vert="horz" wrap="square" lIns="127000" tIns="76200" rIns="127000" bIns="76200" rtlCol="0">
            <a:spAutoFit/>
          </a:bodyPr>
          <a:lstStyle/>
          <a:p>
            <a:r>
              <a:rPr lang="ko-KR" altLang="en-US" sz="1500" b="1">
                <a:solidFill>
                  <a:srgbClr val="18212B"/>
                </a:solidFill>
                <a:latin typeface="Aptos" panose="020B0004020202020204" pitchFamily="34" charset="0"/>
              </a:rPr>
              <a:t>조식</a:t>
            </a:r>
          </a:p>
        </p:txBody>
      </p:sp>
      <p:sp>
        <p:nvSpPr>
          <p:cNvPr id="19" name="사각형: 둥근 모서리 18">
            <a:extLst>
              <a:ext uri="{FF2B5EF4-FFF2-40B4-BE49-F238E27FC236}">
                <a16:creationId xmlns:a16="http://schemas.microsoft.com/office/drawing/2014/main" id="{C38BAA1E-F1D5-2404-582E-861B441B78BA}"/>
              </a:ext>
            </a:extLst>
          </p:cNvPr>
          <p:cNvSpPr/>
          <p:nvPr/>
        </p:nvSpPr>
        <p:spPr>
          <a:xfrm>
            <a:off x="609600" y="6121400"/>
            <a:ext cx="1549400" cy="393700"/>
          </a:xfrm>
          <a:prstGeom prst="roundRect">
            <a:avLst/>
          </a:prstGeom>
          <a:solidFill>
            <a:srgbClr val="C0C967">
              <a:alpha val="9800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Box 19">
            <a:extLst>
              <a:ext uri="{FF2B5EF4-FFF2-40B4-BE49-F238E27FC236}">
                <a16:creationId xmlns:a16="http://schemas.microsoft.com/office/drawing/2014/main" id="{E63D3503-1E97-D745-FC77-58AFF8064C0B}"/>
              </a:ext>
            </a:extLst>
          </p:cNvPr>
          <p:cNvSpPr txBox="1"/>
          <p:nvPr/>
        </p:nvSpPr>
        <p:spPr>
          <a:xfrm>
            <a:off x="673100" y="6134100"/>
            <a:ext cx="1422400" cy="384721"/>
          </a:xfrm>
          <a:prstGeom prst="rect">
            <a:avLst/>
          </a:prstGeom>
          <a:noFill/>
        </p:spPr>
        <p:txBody>
          <a:bodyPr vert="horz" wrap="square" lIns="127000" tIns="76200" rIns="127000" bIns="76200" rtlCol="0">
            <a:spAutoFit/>
          </a:bodyPr>
          <a:lstStyle/>
          <a:p>
            <a:r>
              <a:rPr lang="ko-KR" altLang="en-US" sz="1500" b="1">
                <a:solidFill>
                  <a:srgbClr val="18212B"/>
                </a:solidFill>
                <a:latin typeface="Aptos" panose="020B0004020202020204" pitchFamily="34" charset="0"/>
              </a:rPr>
              <a:t>퇴실</a:t>
            </a:r>
          </a:p>
        </p:txBody>
      </p:sp>
    </p:spTree>
    <p:extLst>
      <p:ext uri="{BB962C8B-B14F-4D97-AF65-F5344CB8AC3E}">
        <p14:creationId xmlns:p14="http://schemas.microsoft.com/office/powerpoint/2010/main" val="419244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BB095405-C0BA-16D7-3A9D-1F380A0ECDCF}"/>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직사각형 3">
            <a:extLst>
              <a:ext uri="{FF2B5EF4-FFF2-40B4-BE49-F238E27FC236}">
                <a16:creationId xmlns:a16="http://schemas.microsoft.com/office/drawing/2014/main" id="{8BCDFCE7-3E2C-E3BD-C4EF-B90DC09364B4}"/>
              </a:ext>
            </a:extLst>
          </p:cNvPr>
          <p:cNvSpPr/>
          <p:nvPr/>
        </p:nvSpPr>
        <p:spPr>
          <a:xfrm>
            <a:off x="0" y="0"/>
            <a:ext cx="12192000" cy="6858000"/>
          </a:xfrm>
          <a:prstGeom prst="rect">
            <a:avLst/>
          </a:prstGeom>
          <a:solidFill>
            <a:srgbClr val="12171F">
              <a:alpha val="5700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사각형: 둥근 모서리 4">
            <a:extLst>
              <a:ext uri="{FF2B5EF4-FFF2-40B4-BE49-F238E27FC236}">
                <a16:creationId xmlns:a16="http://schemas.microsoft.com/office/drawing/2014/main" id="{5BF66D03-5BB4-330B-9580-22A0B937D1E8}"/>
              </a:ext>
            </a:extLst>
          </p:cNvPr>
          <p:cNvSpPr/>
          <p:nvPr/>
        </p:nvSpPr>
        <p:spPr>
          <a:xfrm>
            <a:off x="533400" y="457200"/>
            <a:ext cx="7112000" cy="863600"/>
          </a:xfrm>
          <a:prstGeom prst="roundRect">
            <a:avLst/>
          </a:prstGeom>
          <a:solidFill>
            <a:srgbClr val="F3FBFF">
              <a:alpha val="97000"/>
            </a:srgbClr>
          </a:solidFill>
          <a:ln w="19050" cap="flat" cmpd="sng" algn="ctr">
            <a:solidFill>
              <a:srgbClr val="6FB4D8">
                <a:alpha val="88000"/>
              </a:srgbClr>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a:extLst>
              <a:ext uri="{FF2B5EF4-FFF2-40B4-BE49-F238E27FC236}">
                <a16:creationId xmlns:a16="http://schemas.microsoft.com/office/drawing/2014/main" id="{E802E683-1154-E3A7-A99E-4C459B724358}"/>
              </a:ext>
            </a:extLst>
          </p:cNvPr>
          <p:cNvSpPr txBox="1"/>
          <p:nvPr/>
        </p:nvSpPr>
        <p:spPr>
          <a:xfrm>
            <a:off x="787400" y="622300"/>
            <a:ext cx="6604000" cy="600164"/>
          </a:xfrm>
          <a:prstGeom prst="rect">
            <a:avLst/>
          </a:prstGeom>
          <a:noFill/>
        </p:spPr>
        <p:txBody>
          <a:bodyPr vert="horz" wrap="square" lIns="127000" tIns="76200" rIns="127000" bIns="76200" rtlCol="0">
            <a:spAutoFit/>
          </a:bodyPr>
          <a:lstStyle/>
          <a:p>
            <a:r>
              <a:rPr lang="en-US" altLang="ko-KR" sz="2900" b="1">
                <a:solidFill>
                  <a:srgbClr val="18212B"/>
                </a:solidFill>
                <a:latin typeface="Aptos" panose="020B0004020202020204" pitchFamily="34" charset="0"/>
              </a:rPr>
              <a:t>Key Check-In Words</a:t>
            </a:r>
            <a:endParaRPr lang="ko-KR" altLang="en-US" sz="2900" b="1">
              <a:solidFill>
                <a:srgbClr val="18212B"/>
              </a:solidFill>
              <a:latin typeface="Aptos" panose="020B0004020202020204" pitchFamily="34" charset="0"/>
            </a:endParaRPr>
          </a:p>
        </p:txBody>
      </p:sp>
      <p:sp>
        <p:nvSpPr>
          <p:cNvPr id="7" name="사각형: 둥근 모서리 6">
            <a:extLst>
              <a:ext uri="{FF2B5EF4-FFF2-40B4-BE49-F238E27FC236}">
                <a16:creationId xmlns:a16="http://schemas.microsoft.com/office/drawing/2014/main" id="{B0A6FD0D-A55C-DB74-AB33-C8CB2F3A92E6}"/>
              </a:ext>
            </a:extLst>
          </p:cNvPr>
          <p:cNvSpPr/>
          <p:nvPr/>
        </p:nvSpPr>
        <p:spPr>
          <a:xfrm>
            <a:off x="609600" y="1714500"/>
            <a:ext cx="7112000" cy="4089400"/>
          </a:xfrm>
          <a:prstGeom prst="roundRect">
            <a:avLst/>
          </a:prstGeom>
          <a:solidFill>
            <a:srgbClr val="F3FBFF">
              <a:alpha val="96000"/>
            </a:srgbClr>
          </a:solidFill>
          <a:ln w="19050" cap="flat" cmpd="sng" algn="ctr">
            <a:solidFill>
              <a:srgbClr val="6FB4D8">
                <a:alpha val="88000"/>
              </a:srgbClr>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a:extLst>
              <a:ext uri="{FF2B5EF4-FFF2-40B4-BE49-F238E27FC236}">
                <a16:creationId xmlns:a16="http://schemas.microsoft.com/office/drawing/2014/main" id="{9D2DB78C-BF27-4680-B468-E038F4043516}"/>
              </a:ext>
            </a:extLst>
          </p:cNvPr>
          <p:cNvSpPr txBox="1"/>
          <p:nvPr/>
        </p:nvSpPr>
        <p:spPr>
          <a:xfrm>
            <a:off x="990600" y="2006600"/>
            <a:ext cx="6350000" cy="461665"/>
          </a:xfrm>
          <a:prstGeom prst="rect">
            <a:avLst/>
          </a:prstGeom>
          <a:noFill/>
        </p:spPr>
        <p:txBody>
          <a:bodyPr vert="horz" wrap="square" lIns="127000" tIns="76200" rIns="127000" bIns="76200" rtlCol="0">
            <a:spAutoFit/>
          </a:bodyPr>
          <a:lstStyle/>
          <a:p>
            <a:r>
              <a:rPr lang="ko-KR" altLang="en-US" sz="2000">
                <a:solidFill>
                  <a:srgbClr val="18212B"/>
                </a:solidFill>
                <a:latin typeface="Aptos" panose="020B0004020202020204" pitchFamily="34" charset="0"/>
              </a:rPr>
              <a:t>체크인  </a:t>
            </a:r>
            <a:r>
              <a:rPr lang="en-US" altLang="ko-KR" sz="2000">
                <a:solidFill>
                  <a:srgbClr val="18212B"/>
                </a:solidFill>
                <a:latin typeface="Aptos" panose="020B0004020202020204" pitchFamily="34" charset="0"/>
              </a:rPr>
              <a:t>chekeuin  check-in</a:t>
            </a:r>
            <a:endParaRPr lang="ko-KR" altLang="en-US" sz="2000">
              <a:solidFill>
                <a:srgbClr val="18212B"/>
              </a:solidFill>
              <a:latin typeface="Aptos" panose="020B0004020202020204" pitchFamily="34" charset="0"/>
            </a:endParaRPr>
          </a:p>
        </p:txBody>
      </p:sp>
      <p:sp>
        <p:nvSpPr>
          <p:cNvPr id="9" name="TextBox 8">
            <a:extLst>
              <a:ext uri="{FF2B5EF4-FFF2-40B4-BE49-F238E27FC236}">
                <a16:creationId xmlns:a16="http://schemas.microsoft.com/office/drawing/2014/main" id="{FAF613EE-1E98-ACAA-3506-8ACE675A7852}"/>
              </a:ext>
            </a:extLst>
          </p:cNvPr>
          <p:cNvSpPr txBox="1"/>
          <p:nvPr/>
        </p:nvSpPr>
        <p:spPr>
          <a:xfrm>
            <a:off x="990600" y="2552700"/>
            <a:ext cx="6350000" cy="461665"/>
          </a:xfrm>
          <a:prstGeom prst="rect">
            <a:avLst/>
          </a:prstGeom>
          <a:noFill/>
        </p:spPr>
        <p:txBody>
          <a:bodyPr vert="horz" wrap="square" lIns="127000" tIns="76200" rIns="127000" bIns="76200" rtlCol="0">
            <a:spAutoFit/>
          </a:bodyPr>
          <a:lstStyle/>
          <a:p>
            <a:r>
              <a:rPr lang="ko-KR" altLang="en-US" sz="2000">
                <a:solidFill>
                  <a:srgbClr val="18212B"/>
                </a:solidFill>
                <a:latin typeface="Aptos" panose="020B0004020202020204" pitchFamily="34" charset="0"/>
              </a:rPr>
              <a:t>예약  </a:t>
            </a:r>
            <a:r>
              <a:rPr lang="en-US" altLang="ko-KR" sz="2000">
                <a:solidFill>
                  <a:srgbClr val="18212B"/>
                </a:solidFill>
                <a:latin typeface="Aptos" panose="020B0004020202020204" pitchFamily="34" charset="0"/>
              </a:rPr>
              <a:t>yeyak  reservation</a:t>
            </a:r>
            <a:endParaRPr lang="ko-KR" altLang="en-US" sz="2000">
              <a:solidFill>
                <a:srgbClr val="18212B"/>
              </a:solidFill>
              <a:latin typeface="Aptos" panose="020B0004020202020204" pitchFamily="34" charset="0"/>
            </a:endParaRPr>
          </a:p>
        </p:txBody>
      </p:sp>
      <p:sp>
        <p:nvSpPr>
          <p:cNvPr id="10" name="TextBox 9">
            <a:extLst>
              <a:ext uri="{FF2B5EF4-FFF2-40B4-BE49-F238E27FC236}">
                <a16:creationId xmlns:a16="http://schemas.microsoft.com/office/drawing/2014/main" id="{DA0AA554-B936-F4A8-91A9-403B58F0C2F9}"/>
              </a:ext>
            </a:extLst>
          </p:cNvPr>
          <p:cNvSpPr txBox="1"/>
          <p:nvPr/>
        </p:nvSpPr>
        <p:spPr>
          <a:xfrm>
            <a:off x="990600" y="3098800"/>
            <a:ext cx="6350000" cy="461665"/>
          </a:xfrm>
          <a:prstGeom prst="rect">
            <a:avLst/>
          </a:prstGeom>
          <a:noFill/>
        </p:spPr>
        <p:txBody>
          <a:bodyPr vert="horz" wrap="square" lIns="127000" tIns="76200" rIns="127000" bIns="76200" rtlCol="0">
            <a:spAutoFit/>
          </a:bodyPr>
          <a:lstStyle/>
          <a:p>
            <a:r>
              <a:rPr lang="ko-KR" altLang="en-US" sz="2000">
                <a:solidFill>
                  <a:srgbClr val="18212B"/>
                </a:solidFill>
                <a:latin typeface="Aptos" panose="020B0004020202020204" pitchFamily="34" charset="0"/>
              </a:rPr>
              <a:t>신분증  </a:t>
            </a:r>
            <a:r>
              <a:rPr lang="en-US" altLang="ko-KR" sz="2000">
                <a:solidFill>
                  <a:srgbClr val="18212B"/>
                </a:solidFill>
                <a:latin typeface="Aptos" panose="020B0004020202020204" pitchFamily="34" charset="0"/>
              </a:rPr>
              <a:t>sinbunjeung  ID</a:t>
            </a:r>
            <a:endParaRPr lang="ko-KR" altLang="en-US" sz="2000">
              <a:solidFill>
                <a:srgbClr val="18212B"/>
              </a:solidFill>
              <a:latin typeface="Aptos" panose="020B0004020202020204" pitchFamily="34" charset="0"/>
            </a:endParaRPr>
          </a:p>
        </p:txBody>
      </p:sp>
      <p:sp>
        <p:nvSpPr>
          <p:cNvPr id="11" name="TextBox 10">
            <a:extLst>
              <a:ext uri="{FF2B5EF4-FFF2-40B4-BE49-F238E27FC236}">
                <a16:creationId xmlns:a16="http://schemas.microsoft.com/office/drawing/2014/main" id="{3BF75642-4106-A360-6C06-97BE3531150B}"/>
              </a:ext>
            </a:extLst>
          </p:cNvPr>
          <p:cNvSpPr txBox="1"/>
          <p:nvPr/>
        </p:nvSpPr>
        <p:spPr>
          <a:xfrm>
            <a:off x="990600" y="3644900"/>
            <a:ext cx="6350000" cy="461665"/>
          </a:xfrm>
          <a:prstGeom prst="rect">
            <a:avLst/>
          </a:prstGeom>
          <a:noFill/>
        </p:spPr>
        <p:txBody>
          <a:bodyPr vert="horz" wrap="square" lIns="127000" tIns="76200" rIns="127000" bIns="76200" rtlCol="0">
            <a:spAutoFit/>
          </a:bodyPr>
          <a:lstStyle/>
          <a:p>
            <a:r>
              <a:rPr lang="ko-KR" altLang="en-US" sz="2000">
                <a:solidFill>
                  <a:srgbClr val="18212B"/>
                </a:solidFill>
                <a:latin typeface="Aptos" panose="020B0004020202020204" pitchFamily="34" charset="0"/>
              </a:rPr>
              <a:t>객실  </a:t>
            </a:r>
            <a:r>
              <a:rPr lang="en-US" altLang="ko-KR" sz="2000">
                <a:solidFill>
                  <a:srgbClr val="18212B"/>
                </a:solidFill>
                <a:latin typeface="Aptos" panose="020B0004020202020204" pitchFamily="34" charset="0"/>
              </a:rPr>
              <a:t>gaeksil  guest room</a:t>
            </a:r>
            <a:endParaRPr lang="ko-KR" altLang="en-US" sz="2000">
              <a:solidFill>
                <a:srgbClr val="18212B"/>
              </a:solidFill>
              <a:latin typeface="Aptos" panose="020B0004020202020204" pitchFamily="34" charset="0"/>
            </a:endParaRPr>
          </a:p>
        </p:txBody>
      </p:sp>
      <p:sp>
        <p:nvSpPr>
          <p:cNvPr id="12" name="TextBox 11">
            <a:extLst>
              <a:ext uri="{FF2B5EF4-FFF2-40B4-BE49-F238E27FC236}">
                <a16:creationId xmlns:a16="http://schemas.microsoft.com/office/drawing/2014/main" id="{F963D06C-F187-3819-2B53-6EE5F8011A8C}"/>
              </a:ext>
            </a:extLst>
          </p:cNvPr>
          <p:cNvSpPr txBox="1"/>
          <p:nvPr/>
        </p:nvSpPr>
        <p:spPr>
          <a:xfrm>
            <a:off x="990600" y="4191000"/>
            <a:ext cx="6350000" cy="461665"/>
          </a:xfrm>
          <a:prstGeom prst="rect">
            <a:avLst/>
          </a:prstGeom>
          <a:noFill/>
        </p:spPr>
        <p:txBody>
          <a:bodyPr vert="horz" wrap="square" lIns="127000" tIns="76200" rIns="127000" bIns="76200" rtlCol="0">
            <a:spAutoFit/>
          </a:bodyPr>
          <a:lstStyle/>
          <a:p>
            <a:r>
              <a:rPr lang="ko-KR" altLang="en-US" sz="2000">
                <a:solidFill>
                  <a:srgbClr val="18212B"/>
                </a:solidFill>
                <a:latin typeface="Aptos" panose="020B0004020202020204" pitchFamily="34" charset="0"/>
              </a:rPr>
              <a:t>조식  </a:t>
            </a:r>
            <a:r>
              <a:rPr lang="en-US" altLang="ko-KR" sz="2000">
                <a:solidFill>
                  <a:srgbClr val="18212B"/>
                </a:solidFill>
                <a:latin typeface="Aptos" panose="020B0004020202020204" pitchFamily="34" charset="0"/>
              </a:rPr>
              <a:t>josik  breakfast</a:t>
            </a:r>
            <a:endParaRPr lang="ko-KR" altLang="en-US" sz="2000">
              <a:solidFill>
                <a:srgbClr val="18212B"/>
              </a:solidFill>
              <a:latin typeface="Aptos" panose="020B0004020202020204" pitchFamily="34" charset="0"/>
            </a:endParaRPr>
          </a:p>
        </p:txBody>
      </p:sp>
      <p:sp>
        <p:nvSpPr>
          <p:cNvPr id="13" name="TextBox 12">
            <a:extLst>
              <a:ext uri="{FF2B5EF4-FFF2-40B4-BE49-F238E27FC236}">
                <a16:creationId xmlns:a16="http://schemas.microsoft.com/office/drawing/2014/main" id="{B826CB72-A507-BC0A-9C3E-60BE96AF7D02}"/>
              </a:ext>
            </a:extLst>
          </p:cNvPr>
          <p:cNvSpPr txBox="1"/>
          <p:nvPr/>
        </p:nvSpPr>
        <p:spPr>
          <a:xfrm>
            <a:off x="990600" y="4737100"/>
            <a:ext cx="6350000" cy="461665"/>
          </a:xfrm>
          <a:prstGeom prst="rect">
            <a:avLst/>
          </a:prstGeom>
          <a:noFill/>
        </p:spPr>
        <p:txBody>
          <a:bodyPr vert="horz" wrap="square" lIns="127000" tIns="76200" rIns="127000" bIns="76200" rtlCol="0">
            <a:spAutoFit/>
          </a:bodyPr>
          <a:lstStyle/>
          <a:p>
            <a:r>
              <a:rPr lang="ko-KR" altLang="en-US" sz="2000">
                <a:solidFill>
                  <a:srgbClr val="18212B"/>
                </a:solidFill>
                <a:latin typeface="Aptos" panose="020B0004020202020204" pitchFamily="34" charset="0"/>
              </a:rPr>
              <a:t>퇴실  </a:t>
            </a:r>
            <a:r>
              <a:rPr lang="en-US" altLang="ko-KR" sz="2000">
                <a:solidFill>
                  <a:srgbClr val="18212B"/>
                </a:solidFill>
                <a:latin typeface="Aptos" panose="020B0004020202020204" pitchFamily="34" charset="0"/>
              </a:rPr>
              <a:t>toesil  checkout</a:t>
            </a:r>
            <a:endParaRPr lang="ko-KR" altLang="en-US" sz="2000">
              <a:solidFill>
                <a:srgbClr val="18212B"/>
              </a:solidFill>
              <a:latin typeface="Aptos" panose="020B0004020202020204" pitchFamily="34" charset="0"/>
            </a:endParaRPr>
          </a:p>
        </p:txBody>
      </p:sp>
      <p:sp>
        <p:nvSpPr>
          <p:cNvPr id="14" name="직사각형 13">
            <a:extLst>
              <a:ext uri="{FF2B5EF4-FFF2-40B4-BE49-F238E27FC236}">
                <a16:creationId xmlns:a16="http://schemas.microsoft.com/office/drawing/2014/main" id="{B97E17F8-3316-C1B8-EFEA-83B3CC3E41C0}"/>
              </a:ext>
            </a:extLst>
          </p:cNvPr>
          <p:cNvSpPr/>
          <p:nvPr/>
        </p:nvSpPr>
        <p:spPr>
          <a:xfrm>
            <a:off x="812800" y="1422400"/>
            <a:ext cx="1422400" cy="63500"/>
          </a:xfrm>
          <a:prstGeom prst="rect">
            <a:avLst/>
          </a:prstGeom>
          <a:solidFill>
            <a:srgbClr val="55AAD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483195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B02DAD0C-065F-041A-4FA9-5CF7BAB7E3C6}"/>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직사각형 3">
            <a:extLst>
              <a:ext uri="{FF2B5EF4-FFF2-40B4-BE49-F238E27FC236}">
                <a16:creationId xmlns:a16="http://schemas.microsoft.com/office/drawing/2014/main" id="{71DF5339-38F4-BF54-40B3-3E009A6BECC7}"/>
              </a:ext>
            </a:extLst>
          </p:cNvPr>
          <p:cNvSpPr/>
          <p:nvPr/>
        </p:nvSpPr>
        <p:spPr>
          <a:xfrm>
            <a:off x="0" y="0"/>
            <a:ext cx="12192000" cy="6858000"/>
          </a:xfrm>
          <a:prstGeom prst="rect">
            <a:avLst/>
          </a:prstGeom>
          <a:solidFill>
            <a:srgbClr val="12171F">
              <a:alpha val="5700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사각형: 둥근 모서리 4">
            <a:extLst>
              <a:ext uri="{FF2B5EF4-FFF2-40B4-BE49-F238E27FC236}">
                <a16:creationId xmlns:a16="http://schemas.microsoft.com/office/drawing/2014/main" id="{79A4A5DD-58A8-CC9F-B8C8-329C2A2E4E22}"/>
              </a:ext>
            </a:extLst>
          </p:cNvPr>
          <p:cNvSpPr/>
          <p:nvPr/>
        </p:nvSpPr>
        <p:spPr>
          <a:xfrm>
            <a:off x="965200" y="685800"/>
            <a:ext cx="5334000" cy="889000"/>
          </a:xfrm>
          <a:prstGeom prst="roundRect">
            <a:avLst/>
          </a:prstGeom>
          <a:solidFill>
            <a:srgbClr val="F3FBFF">
              <a:alpha val="97000"/>
            </a:srgbClr>
          </a:solidFill>
          <a:ln w="19050" cap="flat" cmpd="sng" algn="ctr">
            <a:solidFill>
              <a:srgbClr val="6FB4D8">
                <a:alpha val="88000"/>
              </a:srgbClr>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a:extLst>
              <a:ext uri="{FF2B5EF4-FFF2-40B4-BE49-F238E27FC236}">
                <a16:creationId xmlns:a16="http://schemas.microsoft.com/office/drawing/2014/main" id="{D9BD3F13-F9EA-4AFB-090F-D207A1C3EF95}"/>
              </a:ext>
            </a:extLst>
          </p:cNvPr>
          <p:cNvSpPr txBox="1"/>
          <p:nvPr/>
        </p:nvSpPr>
        <p:spPr>
          <a:xfrm>
            <a:off x="1219200" y="850900"/>
            <a:ext cx="4826000" cy="600164"/>
          </a:xfrm>
          <a:prstGeom prst="rect">
            <a:avLst/>
          </a:prstGeom>
          <a:noFill/>
        </p:spPr>
        <p:txBody>
          <a:bodyPr vert="horz" wrap="square" lIns="127000" tIns="76200" rIns="127000" bIns="76200" rtlCol="0">
            <a:spAutoFit/>
          </a:bodyPr>
          <a:lstStyle/>
          <a:p>
            <a:r>
              <a:rPr lang="en-US" altLang="ko-KR" sz="2900" b="1">
                <a:solidFill>
                  <a:srgbClr val="18212B"/>
                </a:solidFill>
                <a:latin typeface="Aptos" panose="020B0004020202020204" pitchFamily="34" charset="0"/>
              </a:rPr>
              <a:t>Useful Desk Formulas</a:t>
            </a:r>
            <a:endParaRPr lang="ko-KR" altLang="en-US" sz="2900" b="1">
              <a:solidFill>
                <a:srgbClr val="18212B"/>
              </a:solidFill>
              <a:latin typeface="Aptos" panose="020B0004020202020204" pitchFamily="34" charset="0"/>
            </a:endParaRPr>
          </a:p>
        </p:txBody>
      </p:sp>
      <p:sp>
        <p:nvSpPr>
          <p:cNvPr id="7" name="사각형: 둥근 모서리 6">
            <a:extLst>
              <a:ext uri="{FF2B5EF4-FFF2-40B4-BE49-F238E27FC236}">
                <a16:creationId xmlns:a16="http://schemas.microsoft.com/office/drawing/2014/main" id="{009E8738-C100-42A8-974E-8E98B53B9996}"/>
              </a:ext>
            </a:extLst>
          </p:cNvPr>
          <p:cNvSpPr/>
          <p:nvPr/>
        </p:nvSpPr>
        <p:spPr>
          <a:xfrm>
            <a:off x="1066800" y="1955800"/>
            <a:ext cx="4826000" cy="3632200"/>
          </a:xfrm>
          <a:prstGeom prst="roundRect">
            <a:avLst/>
          </a:prstGeom>
          <a:solidFill>
            <a:srgbClr val="F3FBFF">
              <a:alpha val="98000"/>
            </a:srgbClr>
          </a:solidFill>
          <a:ln w="19050" cap="flat" cmpd="sng" algn="ctr">
            <a:solidFill>
              <a:srgbClr val="6FB4D8">
                <a:alpha val="88000"/>
              </a:srgbClr>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a:extLst>
              <a:ext uri="{FF2B5EF4-FFF2-40B4-BE49-F238E27FC236}">
                <a16:creationId xmlns:a16="http://schemas.microsoft.com/office/drawing/2014/main" id="{6771989B-A3FD-2E7E-9966-F322B826ED5E}"/>
              </a:ext>
            </a:extLst>
          </p:cNvPr>
          <p:cNvSpPr txBox="1"/>
          <p:nvPr/>
        </p:nvSpPr>
        <p:spPr>
          <a:xfrm>
            <a:off x="1473200" y="2336800"/>
            <a:ext cx="4064000" cy="523220"/>
          </a:xfrm>
          <a:prstGeom prst="rect">
            <a:avLst/>
          </a:prstGeom>
          <a:noFill/>
        </p:spPr>
        <p:txBody>
          <a:bodyPr vert="horz" wrap="square" lIns="127000" tIns="76200" rIns="127000" bIns="76200" rtlCol="0">
            <a:spAutoFit/>
          </a:bodyPr>
          <a:lstStyle/>
          <a:p>
            <a:r>
              <a:rPr lang="ko-KR" altLang="en-US" sz="2400" b="1">
                <a:solidFill>
                  <a:srgbClr val="18212B"/>
                </a:solidFill>
                <a:latin typeface="Aptos" panose="020B0004020202020204" pitchFamily="34" charset="0"/>
              </a:rPr>
              <a:t>예약했어요</a:t>
            </a:r>
            <a:r>
              <a:rPr lang="en-US" altLang="ko-KR" sz="2400" b="1">
                <a:solidFill>
                  <a:srgbClr val="18212B"/>
                </a:solidFill>
                <a:latin typeface="Aptos" panose="020B0004020202020204" pitchFamily="34" charset="0"/>
              </a:rPr>
              <a:t>.</a:t>
            </a:r>
            <a:endParaRPr lang="ko-KR" altLang="en-US" sz="2400" b="1">
              <a:solidFill>
                <a:srgbClr val="18212B"/>
              </a:solidFill>
              <a:latin typeface="Aptos" panose="020B0004020202020204" pitchFamily="34" charset="0"/>
            </a:endParaRPr>
          </a:p>
        </p:txBody>
      </p:sp>
      <p:sp>
        <p:nvSpPr>
          <p:cNvPr id="9" name="TextBox 8">
            <a:extLst>
              <a:ext uri="{FF2B5EF4-FFF2-40B4-BE49-F238E27FC236}">
                <a16:creationId xmlns:a16="http://schemas.microsoft.com/office/drawing/2014/main" id="{93F2DA76-8BD7-B291-11A6-A4396DDF8211}"/>
              </a:ext>
            </a:extLst>
          </p:cNvPr>
          <p:cNvSpPr txBox="1"/>
          <p:nvPr/>
        </p:nvSpPr>
        <p:spPr>
          <a:xfrm>
            <a:off x="1473200" y="3086100"/>
            <a:ext cx="4064000" cy="523220"/>
          </a:xfrm>
          <a:prstGeom prst="rect">
            <a:avLst/>
          </a:prstGeom>
          <a:noFill/>
        </p:spPr>
        <p:txBody>
          <a:bodyPr vert="horz" wrap="square" lIns="127000" tIns="76200" rIns="127000" bIns="76200" rtlCol="0">
            <a:spAutoFit/>
          </a:bodyPr>
          <a:lstStyle/>
          <a:p>
            <a:r>
              <a:rPr lang="ko-KR" altLang="en-US" sz="2400" b="1">
                <a:solidFill>
                  <a:srgbClr val="18212B"/>
                </a:solidFill>
                <a:latin typeface="Aptos" panose="020B0004020202020204" pitchFamily="34" charset="0"/>
              </a:rPr>
              <a:t>체크인하려고요</a:t>
            </a:r>
            <a:r>
              <a:rPr lang="en-US" altLang="ko-KR" sz="2400" b="1">
                <a:solidFill>
                  <a:srgbClr val="18212B"/>
                </a:solidFill>
                <a:latin typeface="Aptos" panose="020B0004020202020204" pitchFamily="34" charset="0"/>
              </a:rPr>
              <a:t>.</a:t>
            </a:r>
            <a:endParaRPr lang="ko-KR" altLang="en-US" sz="2400" b="1">
              <a:solidFill>
                <a:srgbClr val="18212B"/>
              </a:solidFill>
              <a:latin typeface="Aptos" panose="020B0004020202020204" pitchFamily="34" charset="0"/>
            </a:endParaRPr>
          </a:p>
        </p:txBody>
      </p:sp>
      <p:sp>
        <p:nvSpPr>
          <p:cNvPr id="10" name="TextBox 9">
            <a:extLst>
              <a:ext uri="{FF2B5EF4-FFF2-40B4-BE49-F238E27FC236}">
                <a16:creationId xmlns:a16="http://schemas.microsoft.com/office/drawing/2014/main" id="{69EFF6A8-ED01-1D11-C37D-1BBAEC214D51}"/>
              </a:ext>
            </a:extLst>
          </p:cNvPr>
          <p:cNvSpPr txBox="1"/>
          <p:nvPr/>
        </p:nvSpPr>
        <p:spPr>
          <a:xfrm>
            <a:off x="1473200" y="3835400"/>
            <a:ext cx="4064000" cy="523220"/>
          </a:xfrm>
          <a:prstGeom prst="rect">
            <a:avLst/>
          </a:prstGeom>
          <a:noFill/>
        </p:spPr>
        <p:txBody>
          <a:bodyPr vert="horz" wrap="square" lIns="127000" tIns="76200" rIns="127000" bIns="76200" rtlCol="0">
            <a:spAutoFit/>
          </a:bodyPr>
          <a:lstStyle/>
          <a:p>
            <a:r>
              <a:rPr lang="ko-KR" altLang="en-US" sz="2400" b="1">
                <a:solidFill>
                  <a:srgbClr val="18212B"/>
                </a:solidFill>
                <a:latin typeface="Aptos" panose="020B0004020202020204" pitchFamily="34" charset="0"/>
              </a:rPr>
              <a:t>조식 포함돼요</a:t>
            </a:r>
            <a:r>
              <a:rPr lang="en-US" altLang="ko-KR" sz="2400" b="1">
                <a:solidFill>
                  <a:srgbClr val="18212B"/>
                </a:solidFill>
                <a:latin typeface="Aptos" panose="020B0004020202020204" pitchFamily="34" charset="0"/>
              </a:rPr>
              <a:t>?</a:t>
            </a:r>
            <a:endParaRPr lang="ko-KR" altLang="en-US" sz="2400" b="1">
              <a:solidFill>
                <a:srgbClr val="18212B"/>
              </a:solidFill>
              <a:latin typeface="Aptos" panose="020B0004020202020204" pitchFamily="34" charset="0"/>
            </a:endParaRPr>
          </a:p>
        </p:txBody>
      </p:sp>
      <p:sp>
        <p:nvSpPr>
          <p:cNvPr id="11" name="TextBox 10">
            <a:extLst>
              <a:ext uri="{FF2B5EF4-FFF2-40B4-BE49-F238E27FC236}">
                <a16:creationId xmlns:a16="http://schemas.microsoft.com/office/drawing/2014/main" id="{9B3043BB-5800-33E1-366C-E752C8093B12}"/>
              </a:ext>
            </a:extLst>
          </p:cNvPr>
          <p:cNvSpPr txBox="1"/>
          <p:nvPr/>
        </p:nvSpPr>
        <p:spPr>
          <a:xfrm>
            <a:off x="1473200" y="4584700"/>
            <a:ext cx="4064000" cy="523220"/>
          </a:xfrm>
          <a:prstGeom prst="rect">
            <a:avLst/>
          </a:prstGeom>
          <a:noFill/>
        </p:spPr>
        <p:txBody>
          <a:bodyPr vert="horz" wrap="square" lIns="127000" tIns="76200" rIns="127000" bIns="76200" rtlCol="0">
            <a:spAutoFit/>
          </a:bodyPr>
          <a:lstStyle/>
          <a:p>
            <a:r>
              <a:rPr lang="ko-KR" altLang="en-US" sz="2400" b="1">
                <a:solidFill>
                  <a:srgbClr val="18212B"/>
                </a:solidFill>
                <a:latin typeface="Aptos" panose="020B0004020202020204" pitchFamily="34" charset="0"/>
              </a:rPr>
              <a:t>퇴실 몇 시예요</a:t>
            </a:r>
            <a:r>
              <a:rPr lang="en-US" altLang="ko-KR" sz="2400" b="1">
                <a:solidFill>
                  <a:srgbClr val="18212B"/>
                </a:solidFill>
                <a:latin typeface="Aptos" panose="020B0004020202020204" pitchFamily="34" charset="0"/>
              </a:rPr>
              <a:t>?</a:t>
            </a:r>
            <a:endParaRPr lang="ko-KR" altLang="en-US" sz="2400" b="1">
              <a:solidFill>
                <a:srgbClr val="18212B"/>
              </a:solidFill>
              <a:latin typeface="Aptos" panose="020B0004020202020204" pitchFamily="34" charset="0"/>
            </a:endParaRPr>
          </a:p>
        </p:txBody>
      </p:sp>
      <p:sp>
        <p:nvSpPr>
          <p:cNvPr id="12" name="사각형: 둥근 모서리 11">
            <a:extLst>
              <a:ext uri="{FF2B5EF4-FFF2-40B4-BE49-F238E27FC236}">
                <a16:creationId xmlns:a16="http://schemas.microsoft.com/office/drawing/2014/main" id="{E4B41CAE-EC23-6A1F-B855-68FDDE2644D3}"/>
              </a:ext>
            </a:extLst>
          </p:cNvPr>
          <p:cNvSpPr/>
          <p:nvPr/>
        </p:nvSpPr>
        <p:spPr>
          <a:xfrm>
            <a:off x="6604000" y="3302000"/>
            <a:ext cx="3937000" cy="1498600"/>
          </a:xfrm>
          <a:prstGeom prst="roundRect">
            <a:avLst/>
          </a:prstGeom>
          <a:solidFill>
            <a:srgbClr val="F3FBFF">
              <a:alpha val="88000"/>
            </a:srgbClr>
          </a:solidFill>
          <a:ln w="19050" cap="flat" cmpd="sng" algn="ctr">
            <a:solidFill>
              <a:srgbClr val="6FB4D8">
                <a:alpha val="88000"/>
              </a:srgbClr>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TextBox 12">
            <a:extLst>
              <a:ext uri="{FF2B5EF4-FFF2-40B4-BE49-F238E27FC236}">
                <a16:creationId xmlns:a16="http://schemas.microsoft.com/office/drawing/2014/main" id="{BF797A2F-C65E-4D0F-53FB-46B2D6460F77}"/>
              </a:ext>
            </a:extLst>
          </p:cNvPr>
          <p:cNvSpPr txBox="1"/>
          <p:nvPr/>
        </p:nvSpPr>
        <p:spPr>
          <a:xfrm>
            <a:off x="6908800" y="3606800"/>
            <a:ext cx="3327400" cy="1123384"/>
          </a:xfrm>
          <a:prstGeom prst="rect">
            <a:avLst/>
          </a:prstGeom>
          <a:noFill/>
        </p:spPr>
        <p:txBody>
          <a:bodyPr vert="horz" wrap="square" lIns="127000" tIns="76200" rIns="127000" bIns="76200" rtlCol="0">
            <a:spAutoFit/>
          </a:bodyPr>
          <a:lstStyle/>
          <a:p>
            <a:r>
              <a:rPr lang="en-US" altLang="ko-KR" sz="2100">
                <a:solidFill>
                  <a:srgbClr val="18212B"/>
                </a:solidFill>
                <a:latin typeface="Aptos" panose="020B0004020202020204" pitchFamily="34" charset="0"/>
              </a:rPr>
              <a:t>Put the important word first. Keep the sentence short.</a:t>
            </a:r>
            <a:endParaRPr lang="ko-KR" altLang="en-US" sz="2100">
              <a:solidFill>
                <a:srgbClr val="18212B"/>
              </a:solidFill>
              <a:latin typeface="Aptos" panose="020B0004020202020204" pitchFamily="34" charset="0"/>
            </a:endParaRPr>
          </a:p>
        </p:txBody>
      </p:sp>
      <p:sp>
        <p:nvSpPr>
          <p:cNvPr id="14" name="직사각형 13">
            <a:extLst>
              <a:ext uri="{FF2B5EF4-FFF2-40B4-BE49-F238E27FC236}">
                <a16:creationId xmlns:a16="http://schemas.microsoft.com/office/drawing/2014/main" id="{0DB56A26-BD4B-B12E-EE85-FF686DE628ED}"/>
              </a:ext>
            </a:extLst>
          </p:cNvPr>
          <p:cNvSpPr/>
          <p:nvPr/>
        </p:nvSpPr>
        <p:spPr>
          <a:xfrm>
            <a:off x="812800" y="1422400"/>
            <a:ext cx="1422400" cy="63500"/>
          </a:xfrm>
          <a:prstGeom prst="rect">
            <a:avLst/>
          </a:prstGeom>
          <a:solidFill>
            <a:srgbClr val="55AAD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785769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E459EC95-6DDA-9E36-022B-A46F24F1F07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직사각형 3">
            <a:extLst>
              <a:ext uri="{FF2B5EF4-FFF2-40B4-BE49-F238E27FC236}">
                <a16:creationId xmlns:a16="http://schemas.microsoft.com/office/drawing/2014/main" id="{1100EA18-EFA6-29A6-0AD5-DA768A88C2DA}"/>
              </a:ext>
            </a:extLst>
          </p:cNvPr>
          <p:cNvSpPr/>
          <p:nvPr/>
        </p:nvSpPr>
        <p:spPr>
          <a:xfrm>
            <a:off x="0" y="0"/>
            <a:ext cx="12192000" cy="6858000"/>
          </a:xfrm>
          <a:prstGeom prst="rect">
            <a:avLst/>
          </a:prstGeom>
          <a:solidFill>
            <a:srgbClr val="12171F">
              <a:alpha val="5700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사각형: 둥근 모서리 4">
            <a:extLst>
              <a:ext uri="{FF2B5EF4-FFF2-40B4-BE49-F238E27FC236}">
                <a16:creationId xmlns:a16="http://schemas.microsoft.com/office/drawing/2014/main" id="{E538983D-4FEA-CD82-B88B-C03EFD189023}"/>
              </a:ext>
            </a:extLst>
          </p:cNvPr>
          <p:cNvSpPr/>
          <p:nvPr/>
        </p:nvSpPr>
        <p:spPr>
          <a:xfrm>
            <a:off x="609600" y="533400"/>
            <a:ext cx="6604000" cy="889000"/>
          </a:xfrm>
          <a:prstGeom prst="roundRect">
            <a:avLst/>
          </a:prstGeom>
          <a:solidFill>
            <a:srgbClr val="F3FBFF">
              <a:alpha val="96000"/>
            </a:srgbClr>
          </a:solidFill>
          <a:ln w="19050" cap="flat" cmpd="sng" algn="ctr">
            <a:solidFill>
              <a:srgbClr val="6FB4D8">
                <a:alpha val="88000"/>
              </a:srgbClr>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a:extLst>
              <a:ext uri="{FF2B5EF4-FFF2-40B4-BE49-F238E27FC236}">
                <a16:creationId xmlns:a16="http://schemas.microsoft.com/office/drawing/2014/main" id="{DBFD95CA-6957-0878-8F83-390D10C6BA2E}"/>
              </a:ext>
            </a:extLst>
          </p:cNvPr>
          <p:cNvSpPr txBox="1"/>
          <p:nvPr/>
        </p:nvSpPr>
        <p:spPr>
          <a:xfrm>
            <a:off x="863600" y="698500"/>
            <a:ext cx="6096000" cy="600164"/>
          </a:xfrm>
          <a:prstGeom prst="rect">
            <a:avLst/>
          </a:prstGeom>
          <a:noFill/>
        </p:spPr>
        <p:txBody>
          <a:bodyPr vert="horz" wrap="square" lIns="127000" tIns="76200" rIns="127000" bIns="76200" rtlCol="0">
            <a:spAutoFit/>
          </a:bodyPr>
          <a:lstStyle/>
          <a:p>
            <a:r>
              <a:rPr lang="en-US" altLang="ko-KR" sz="2900" b="1">
                <a:solidFill>
                  <a:srgbClr val="18212B"/>
                </a:solidFill>
                <a:latin typeface="Aptos" panose="020B0004020202020204" pitchFamily="34" charset="0"/>
              </a:rPr>
              <a:t>Read Check-In in 3 Steps</a:t>
            </a:r>
            <a:endParaRPr lang="ko-KR" altLang="en-US" sz="2900" b="1">
              <a:solidFill>
                <a:srgbClr val="18212B"/>
              </a:solidFill>
              <a:latin typeface="Aptos" panose="020B0004020202020204" pitchFamily="34" charset="0"/>
            </a:endParaRPr>
          </a:p>
        </p:txBody>
      </p:sp>
      <p:sp>
        <p:nvSpPr>
          <p:cNvPr id="7" name="사각형: 둥근 모서리 6">
            <a:extLst>
              <a:ext uri="{FF2B5EF4-FFF2-40B4-BE49-F238E27FC236}">
                <a16:creationId xmlns:a16="http://schemas.microsoft.com/office/drawing/2014/main" id="{9DA3DCB3-CCF6-B501-3580-F6E87BADF468}"/>
              </a:ext>
            </a:extLst>
          </p:cNvPr>
          <p:cNvSpPr/>
          <p:nvPr/>
        </p:nvSpPr>
        <p:spPr>
          <a:xfrm>
            <a:off x="736600" y="1854200"/>
            <a:ext cx="7112000" cy="838200"/>
          </a:xfrm>
          <a:prstGeom prst="roundRect">
            <a:avLst/>
          </a:prstGeom>
          <a:solidFill>
            <a:srgbClr val="F3FBFF">
              <a:alpha val="97000"/>
            </a:srgbClr>
          </a:solidFill>
          <a:ln w="19050" cap="flat" cmpd="sng" algn="ctr">
            <a:solidFill>
              <a:srgbClr val="6FB4D8">
                <a:alpha val="88000"/>
              </a:srgbClr>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a:extLst>
              <a:ext uri="{FF2B5EF4-FFF2-40B4-BE49-F238E27FC236}">
                <a16:creationId xmlns:a16="http://schemas.microsoft.com/office/drawing/2014/main" id="{65FDBFE0-3874-F00B-2FC6-D830BA090F4D}"/>
              </a:ext>
            </a:extLst>
          </p:cNvPr>
          <p:cNvSpPr txBox="1"/>
          <p:nvPr/>
        </p:nvSpPr>
        <p:spPr>
          <a:xfrm>
            <a:off x="1117600" y="2006600"/>
            <a:ext cx="6477000" cy="492443"/>
          </a:xfrm>
          <a:prstGeom prst="rect">
            <a:avLst/>
          </a:prstGeom>
          <a:noFill/>
        </p:spPr>
        <p:txBody>
          <a:bodyPr vert="horz" wrap="square" lIns="127000" tIns="76200" rIns="127000" bIns="76200" rtlCol="0">
            <a:spAutoFit/>
          </a:bodyPr>
          <a:lstStyle/>
          <a:p>
            <a:r>
              <a:rPr lang="en-US" altLang="ko-KR" sz="2200" b="1">
                <a:solidFill>
                  <a:srgbClr val="18212B"/>
                </a:solidFill>
                <a:latin typeface="Aptos" panose="020B0004020202020204" pitchFamily="34" charset="0"/>
              </a:rPr>
              <a:t>1. Start with </a:t>
            </a:r>
            <a:r>
              <a:rPr lang="ko-KR" altLang="en-US" sz="2200" b="1">
                <a:solidFill>
                  <a:srgbClr val="18212B"/>
                </a:solidFill>
                <a:latin typeface="Aptos" panose="020B0004020202020204" pitchFamily="34" charset="0"/>
              </a:rPr>
              <a:t>예약 </a:t>
            </a:r>
            <a:r>
              <a:rPr lang="en-US" altLang="ko-KR" sz="2200" b="1">
                <a:solidFill>
                  <a:srgbClr val="18212B"/>
                </a:solidFill>
                <a:latin typeface="Aptos" panose="020B0004020202020204" pitchFamily="34" charset="0"/>
              </a:rPr>
              <a:t>or </a:t>
            </a:r>
            <a:r>
              <a:rPr lang="ko-KR" altLang="en-US" sz="2200" b="1">
                <a:solidFill>
                  <a:srgbClr val="18212B"/>
                </a:solidFill>
                <a:latin typeface="Aptos" panose="020B0004020202020204" pitchFamily="34" charset="0"/>
              </a:rPr>
              <a:t>체크인</a:t>
            </a:r>
            <a:r>
              <a:rPr lang="en-US" altLang="ko-KR" sz="2200" b="1">
                <a:solidFill>
                  <a:srgbClr val="18212B"/>
                </a:solidFill>
                <a:latin typeface="Aptos" panose="020B0004020202020204" pitchFamily="34" charset="0"/>
              </a:rPr>
              <a:t>.</a:t>
            </a:r>
            <a:endParaRPr lang="ko-KR" altLang="en-US" sz="2200" b="1">
              <a:solidFill>
                <a:srgbClr val="18212B"/>
              </a:solidFill>
              <a:latin typeface="Aptos" panose="020B0004020202020204" pitchFamily="34" charset="0"/>
            </a:endParaRPr>
          </a:p>
        </p:txBody>
      </p:sp>
      <p:sp>
        <p:nvSpPr>
          <p:cNvPr id="9" name="사각형: 둥근 모서리 8">
            <a:extLst>
              <a:ext uri="{FF2B5EF4-FFF2-40B4-BE49-F238E27FC236}">
                <a16:creationId xmlns:a16="http://schemas.microsoft.com/office/drawing/2014/main" id="{E028F0AD-556C-C561-0702-F5F4D396295A}"/>
              </a:ext>
            </a:extLst>
          </p:cNvPr>
          <p:cNvSpPr/>
          <p:nvPr/>
        </p:nvSpPr>
        <p:spPr>
          <a:xfrm>
            <a:off x="736600" y="2971800"/>
            <a:ext cx="7112000" cy="838200"/>
          </a:xfrm>
          <a:prstGeom prst="roundRect">
            <a:avLst/>
          </a:prstGeom>
          <a:solidFill>
            <a:srgbClr val="F3FBFF">
              <a:alpha val="97000"/>
            </a:srgbClr>
          </a:solidFill>
          <a:ln w="19050" cap="flat" cmpd="sng" algn="ctr">
            <a:solidFill>
              <a:srgbClr val="6FB4D8">
                <a:alpha val="88000"/>
              </a:srgbClr>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a:extLst>
              <a:ext uri="{FF2B5EF4-FFF2-40B4-BE49-F238E27FC236}">
                <a16:creationId xmlns:a16="http://schemas.microsoft.com/office/drawing/2014/main" id="{3AE9F62E-1290-064A-594D-5672FB32D1A2}"/>
              </a:ext>
            </a:extLst>
          </p:cNvPr>
          <p:cNvSpPr txBox="1"/>
          <p:nvPr/>
        </p:nvSpPr>
        <p:spPr>
          <a:xfrm>
            <a:off x="1117600" y="3124200"/>
            <a:ext cx="6477000" cy="492443"/>
          </a:xfrm>
          <a:prstGeom prst="rect">
            <a:avLst/>
          </a:prstGeom>
          <a:noFill/>
        </p:spPr>
        <p:txBody>
          <a:bodyPr vert="horz" wrap="square" lIns="127000" tIns="76200" rIns="127000" bIns="76200" rtlCol="0">
            <a:spAutoFit/>
          </a:bodyPr>
          <a:lstStyle/>
          <a:p>
            <a:r>
              <a:rPr lang="en-US" altLang="ko-KR" sz="2200" b="1">
                <a:solidFill>
                  <a:srgbClr val="18212B"/>
                </a:solidFill>
                <a:latin typeface="Aptos" panose="020B0004020202020204" pitchFamily="34" charset="0"/>
              </a:rPr>
              <a:t>2. Show </a:t>
            </a:r>
            <a:r>
              <a:rPr lang="ko-KR" altLang="en-US" sz="2200" b="1">
                <a:solidFill>
                  <a:srgbClr val="18212B"/>
                </a:solidFill>
                <a:latin typeface="Aptos" panose="020B0004020202020204" pitchFamily="34" charset="0"/>
              </a:rPr>
              <a:t>신분증 </a:t>
            </a:r>
            <a:r>
              <a:rPr lang="en-US" altLang="ko-KR" sz="2200" b="1">
                <a:solidFill>
                  <a:srgbClr val="18212B"/>
                </a:solidFill>
                <a:latin typeface="Aptos" panose="020B0004020202020204" pitchFamily="34" charset="0"/>
              </a:rPr>
              <a:t>when asked.</a:t>
            </a:r>
            <a:endParaRPr lang="ko-KR" altLang="en-US" sz="2200" b="1">
              <a:solidFill>
                <a:srgbClr val="18212B"/>
              </a:solidFill>
              <a:latin typeface="Aptos" panose="020B0004020202020204" pitchFamily="34" charset="0"/>
            </a:endParaRPr>
          </a:p>
        </p:txBody>
      </p:sp>
      <p:sp>
        <p:nvSpPr>
          <p:cNvPr id="11" name="사각형: 둥근 모서리 10">
            <a:extLst>
              <a:ext uri="{FF2B5EF4-FFF2-40B4-BE49-F238E27FC236}">
                <a16:creationId xmlns:a16="http://schemas.microsoft.com/office/drawing/2014/main" id="{503385BE-1238-A182-B756-138A19F29E9F}"/>
              </a:ext>
            </a:extLst>
          </p:cNvPr>
          <p:cNvSpPr/>
          <p:nvPr/>
        </p:nvSpPr>
        <p:spPr>
          <a:xfrm>
            <a:off x="736600" y="4089400"/>
            <a:ext cx="7112000" cy="838200"/>
          </a:xfrm>
          <a:prstGeom prst="roundRect">
            <a:avLst/>
          </a:prstGeom>
          <a:solidFill>
            <a:srgbClr val="F3FBFF">
              <a:alpha val="97000"/>
            </a:srgbClr>
          </a:solidFill>
          <a:ln w="19050" cap="flat" cmpd="sng" algn="ctr">
            <a:solidFill>
              <a:srgbClr val="6FB4D8">
                <a:alpha val="88000"/>
              </a:srgbClr>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TextBox 11">
            <a:extLst>
              <a:ext uri="{FF2B5EF4-FFF2-40B4-BE49-F238E27FC236}">
                <a16:creationId xmlns:a16="http://schemas.microsoft.com/office/drawing/2014/main" id="{A644774B-C22F-8A34-652F-D06D4B25FADE}"/>
              </a:ext>
            </a:extLst>
          </p:cNvPr>
          <p:cNvSpPr txBox="1"/>
          <p:nvPr/>
        </p:nvSpPr>
        <p:spPr>
          <a:xfrm>
            <a:off x="1117600" y="4241800"/>
            <a:ext cx="6477000" cy="492443"/>
          </a:xfrm>
          <a:prstGeom prst="rect">
            <a:avLst/>
          </a:prstGeom>
          <a:noFill/>
        </p:spPr>
        <p:txBody>
          <a:bodyPr vert="horz" wrap="square" lIns="127000" tIns="76200" rIns="127000" bIns="76200" rtlCol="0">
            <a:spAutoFit/>
          </a:bodyPr>
          <a:lstStyle/>
          <a:p>
            <a:r>
              <a:rPr lang="en-US" altLang="ko-KR" sz="2200" b="1">
                <a:solidFill>
                  <a:srgbClr val="18212B"/>
                </a:solidFill>
                <a:latin typeface="Aptos" panose="020B0004020202020204" pitchFamily="34" charset="0"/>
              </a:rPr>
              <a:t>3. Confirm </a:t>
            </a:r>
            <a:r>
              <a:rPr lang="ko-KR" altLang="en-US" sz="2200" b="1">
                <a:solidFill>
                  <a:srgbClr val="18212B"/>
                </a:solidFill>
                <a:latin typeface="Aptos" panose="020B0004020202020204" pitchFamily="34" charset="0"/>
              </a:rPr>
              <a:t>객실</a:t>
            </a:r>
            <a:r>
              <a:rPr lang="en-US" altLang="ko-KR" sz="2200" b="1">
                <a:solidFill>
                  <a:srgbClr val="18212B"/>
                </a:solidFill>
                <a:latin typeface="Aptos" panose="020B0004020202020204" pitchFamily="34" charset="0"/>
              </a:rPr>
              <a:t>, </a:t>
            </a:r>
            <a:r>
              <a:rPr lang="ko-KR" altLang="en-US" sz="2200" b="1">
                <a:solidFill>
                  <a:srgbClr val="18212B"/>
                </a:solidFill>
                <a:latin typeface="Aptos" panose="020B0004020202020204" pitchFamily="34" charset="0"/>
              </a:rPr>
              <a:t>조식</a:t>
            </a:r>
            <a:r>
              <a:rPr lang="en-US" altLang="ko-KR" sz="2200" b="1">
                <a:solidFill>
                  <a:srgbClr val="18212B"/>
                </a:solidFill>
                <a:latin typeface="Aptos" panose="020B0004020202020204" pitchFamily="34" charset="0"/>
              </a:rPr>
              <a:t>, </a:t>
            </a:r>
            <a:r>
              <a:rPr lang="ko-KR" altLang="en-US" sz="2200" b="1">
                <a:solidFill>
                  <a:srgbClr val="18212B"/>
                </a:solidFill>
                <a:latin typeface="Aptos" panose="020B0004020202020204" pitchFamily="34" charset="0"/>
              </a:rPr>
              <a:t>퇴실</a:t>
            </a:r>
            <a:r>
              <a:rPr lang="en-US" altLang="ko-KR" sz="2200" b="1">
                <a:solidFill>
                  <a:srgbClr val="18212B"/>
                </a:solidFill>
                <a:latin typeface="Aptos" panose="020B0004020202020204" pitchFamily="34" charset="0"/>
              </a:rPr>
              <a:t>.</a:t>
            </a:r>
            <a:endParaRPr lang="ko-KR" altLang="en-US" sz="2200" b="1">
              <a:solidFill>
                <a:srgbClr val="18212B"/>
              </a:solidFill>
              <a:latin typeface="Aptos" panose="020B0004020202020204" pitchFamily="34" charset="0"/>
            </a:endParaRPr>
          </a:p>
        </p:txBody>
      </p:sp>
      <p:sp>
        <p:nvSpPr>
          <p:cNvPr id="13" name="직사각형 12">
            <a:extLst>
              <a:ext uri="{FF2B5EF4-FFF2-40B4-BE49-F238E27FC236}">
                <a16:creationId xmlns:a16="http://schemas.microsoft.com/office/drawing/2014/main" id="{604C63AF-B5B3-922C-E2AA-03AE0B3FDF95}"/>
              </a:ext>
            </a:extLst>
          </p:cNvPr>
          <p:cNvSpPr/>
          <p:nvPr/>
        </p:nvSpPr>
        <p:spPr>
          <a:xfrm>
            <a:off x="812800" y="1422400"/>
            <a:ext cx="1422400" cy="63500"/>
          </a:xfrm>
          <a:prstGeom prst="rect">
            <a:avLst/>
          </a:prstGeom>
          <a:solidFill>
            <a:srgbClr val="55AAD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540973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41C6827A-82DE-CCB7-F501-796797AFBF75}"/>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직사각형 3">
            <a:extLst>
              <a:ext uri="{FF2B5EF4-FFF2-40B4-BE49-F238E27FC236}">
                <a16:creationId xmlns:a16="http://schemas.microsoft.com/office/drawing/2014/main" id="{5455B3A7-7198-1807-3CEF-9E25694244E3}"/>
              </a:ext>
            </a:extLst>
          </p:cNvPr>
          <p:cNvSpPr/>
          <p:nvPr/>
        </p:nvSpPr>
        <p:spPr>
          <a:xfrm>
            <a:off x="0" y="0"/>
            <a:ext cx="12192000" cy="6858000"/>
          </a:xfrm>
          <a:prstGeom prst="rect">
            <a:avLst/>
          </a:prstGeom>
          <a:solidFill>
            <a:srgbClr val="12171F">
              <a:alpha val="5700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사각형: 둥근 모서리 4">
            <a:extLst>
              <a:ext uri="{FF2B5EF4-FFF2-40B4-BE49-F238E27FC236}">
                <a16:creationId xmlns:a16="http://schemas.microsoft.com/office/drawing/2014/main" id="{12F986F4-D2DC-54D0-76E1-FF67677B0B1E}"/>
              </a:ext>
            </a:extLst>
          </p:cNvPr>
          <p:cNvSpPr/>
          <p:nvPr/>
        </p:nvSpPr>
        <p:spPr>
          <a:xfrm>
            <a:off x="660400" y="533400"/>
            <a:ext cx="6604000" cy="889000"/>
          </a:xfrm>
          <a:prstGeom prst="roundRect">
            <a:avLst/>
          </a:prstGeom>
          <a:solidFill>
            <a:srgbClr val="F3FBFF">
              <a:alpha val="96000"/>
            </a:srgbClr>
          </a:solidFill>
          <a:ln w="19050" cap="flat" cmpd="sng" algn="ctr">
            <a:solidFill>
              <a:srgbClr val="6FB4D8">
                <a:alpha val="88000"/>
              </a:srgbClr>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a:extLst>
              <a:ext uri="{FF2B5EF4-FFF2-40B4-BE49-F238E27FC236}">
                <a16:creationId xmlns:a16="http://schemas.microsoft.com/office/drawing/2014/main" id="{B38C495A-A3F9-2BAE-71C0-4FE9504AA582}"/>
              </a:ext>
            </a:extLst>
          </p:cNvPr>
          <p:cNvSpPr txBox="1"/>
          <p:nvPr/>
        </p:nvSpPr>
        <p:spPr>
          <a:xfrm>
            <a:off x="914400" y="698500"/>
            <a:ext cx="6096000" cy="600164"/>
          </a:xfrm>
          <a:prstGeom prst="rect">
            <a:avLst/>
          </a:prstGeom>
          <a:noFill/>
        </p:spPr>
        <p:txBody>
          <a:bodyPr vert="horz" wrap="square" lIns="127000" tIns="76200" rIns="127000" bIns="76200" rtlCol="0">
            <a:spAutoFit/>
          </a:bodyPr>
          <a:lstStyle/>
          <a:p>
            <a:r>
              <a:rPr lang="en-US" altLang="ko-KR" sz="2900" b="1">
                <a:solidFill>
                  <a:srgbClr val="18212B"/>
                </a:solidFill>
                <a:latin typeface="Aptos" panose="020B0004020202020204" pitchFamily="34" charset="0"/>
              </a:rPr>
              <a:t>Mistakes and Practice</a:t>
            </a:r>
            <a:endParaRPr lang="ko-KR" altLang="en-US" sz="2900" b="1">
              <a:solidFill>
                <a:srgbClr val="18212B"/>
              </a:solidFill>
              <a:latin typeface="Aptos" panose="020B0004020202020204" pitchFamily="34" charset="0"/>
            </a:endParaRPr>
          </a:p>
        </p:txBody>
      </p:sp>
      <p:sp>
        <p:nvSpPr>
          <p:cNvPr id="7" name="사각형: 둥근 모서리 6">
            <a:extLst>
              <a:ext uri="{FF2B5EF4-FFF2-40B4-BE49-F238E27FC236}">
                <a16:creationId xmlns:a16="http://schemas.microsoft.com/office/drawing/2014/main" id="{8E501E0F-E253-E6AD-6D32-99A3845F30C1}"/>
              </a:ext>
            </a:extLst>
          </p:cNvPr>
          <p:cNvSpPr/>
          <p:nvPr/>
        </p:nvSpPr>
        <p:spPr>
          <a:xfrm>
            <a:off x="736600" y="1803400"/>
            <a:ext cx="7112000" cy="3784600"/>
          </a:xfrm>
          <a:prstGeom prst="roundRect">
            <a:avLst/>
          </a:prstGeom>
          <a:solidFill>
            <a:srgbClr val="F3FBFF">
              <a:alpha val="96000"/>
            </a:srgbClr>
          </a:solidFill>
          <a:ln w="19050" cap="flat" cmpd="sng" algn="ctr">
            <a:solidFill>
              <a:srgbClr val="6FB4D8">
                <a:alpha val="88000"/>
              </a:srgbClr>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a:extLst>
              <a:ext uri="{FF2B5EF4-FFF2-40B4-BE49-F238E27FC236}">
                <a16:creationId xmlns:a16="http://schemas.microsoft.com/office/drawing/2014/main" id="{6BC50B36-459F-5933-42E5-7D97EE9903C2}"/>
              </a:ext>
            </a:extLst>
          </p:cNvPr>
          <p:cNvSpPr txBox="1"/>
          <p:nvPr/>
        </p:nvSpPr>
        <p:spPr>
          <a:xfrm>
            <a:off x="1143000" y="2133600"/>
            <a:ext cx="6350000" cy="477054"/>
          </a:xfrm>
          <a:prstGeom prst="rect">
            <a:avLst/>
          </a:prstGeom>
          <a:noFill/>
        </p:spPr>
        <p:txBody>
          <a:bodyPr vert="horz" wrap="square" lIns="127000" tIns="76200" rIns="127000" bIns="76200" rtlCol="0">
            <a:spAutoFit/>
          </a:bodyPr>
          <a:lstStyle/>
          <a:p>
            <a:r>
              <a:rPr lang="en-US" altLang="ko-KR" sz="2100">
                <a:solidFill>
                  <a:srgbClr val="18212B"/>
                </a:solidFill>
                <a:latin typeface="Aptos" panose="020B0004020202020204" pitchFamily="34" charset="0"/>
              </a:rPr>
              <a:t>• Do not confuse </a:t>
            </a:r>
            <a:r>
              <a:rPr lang="ko-KR" altLang="en-US" sz="2100">
                <a:solidFill>
                  <a:srgbClr val="18212B"/>
                </a:solidFill>
                <a:latin typeface="Aptos" panose="020B0004020202020204" pitchFamily="34" charset="0"/>
              </a:rPr>
              <a:t>체크인 </a:t>
            </a:r>
            <a:r>
              <a:rPr lang="en-US" altLang="ko-KR" sz="2100">
                <a:solidFill>
                  <a:srgbClr val="18212B"/>
                </a:solidFill>
                <a:latin typeface="Aptos" panose="020B0004020202020204" pitchFamily="34" charset="0"/>
              </a:rPr>
              <a:t>and </a:t>
            </a:r>
            <a:r>
              <a:rPr lang="ko-KR" altLang="en-US" sz="2100">
                <a:solidFill>
                  <a:srgbClr val="18212B"/>
                </a:solidFill>
                <a:latin typeface="Aptos" panose="020B0004020202020204" pitchFamily="34" charset="0"/>
              </a:rPr>
              <a:t>퇴실</a:t>
            </a:r>
            <a:r>
              <a:rPr lang="en-US" altLang="ko-KR" sz="2100">
                <a:solidFill>
                  <a:srgbClr val="18212B"/>
                </a:solidFill>
                <a:latin typeface="Aptos" panose="020B0004020202020204" pitchFamily="34" charset="0"/>
              </a:rPr>
              <a:t>.</a:t>
            </a:r>
            <a:endParaRPr lang="ko-KR" altLang="en-US" sz="2100">
              <a:solidFill>
                <a:srgbClr val="18212B"/>
              </a:solidFill>
              <a:latin typeface="Aptos" panose="020B0004020202020204" pitchFamily="34" charset="0"/>
            </a:endParaRPr>
          </a:p>
        </p:txBody>
      </p:sp>
      <p:sp>
        <p:nvSpPr>
          <p:cNvPr id="9" name="TextBox 8">
            <a:extLst>
              <a:ext uri="{FF2B5EF4-FFF2-40B4-BE49-F238E27FC236}">
                <a16:creationId xmlns:a16="http://schemas.microsoft.com/office/drawing/2014/main" id="{5F089579-266A-5BD0-4744-A1001E038B8A}"/>
              </a:ext>
            </a:extLst>
          </p:cNvPr>
          <p:cNvSpPr txBox="1"/>
          <p:nvPr/>
        </p:nvSpPr>
        <p:spPr>
          <a:xfrm>
            <a:off x="1143000" y="2832100"/>
            <a:ext cx="6350000" cy="477054"/>
          </a:xfrm>
          <a:prstGeom prst="rect">
            <a:avLst/>
          </a:prstGeom>
          <a:noFill/>
        </p:spPr>
        <p:txBody>
          <a:bodyPr vert="horz" wrap="square" lIns="127000" tIns="76200" rIns="127000" bIns="76200" rtlCol="0">
            <a:spAutoFit/>
          </a:bodyPr>
          <a:lstStyle/>
          <a:p>
            <a:r>
              <a:rPr lang="en-US" altLang="ko-KR" sz="2100">
                <a:solidFill>
                  <a:srgbClr val="18212B"/>
                </a:solidFill>
                <a:latin typeface="Aptos" panose="020B0004020202020204" pitchFamily="34" charset="0"/>
              </a:rPr>
              <a:t>• Do not miss </a:t>
            </a:r>
            <a:r>
              <a:rPr lang="ko-KR" altLang="en-US" sz="2100">
                <a:solidFill>
                  <a:srgbClr val="18212B"/>
                </a:solidFill>
                <a:latin typeface="Aptos" panose="020B0004020202020204" pitchFamily="34" charset="0"/>
              </a:rPr>
              <a:t>신분증</a:t>
            </a:r>
            <a:r>
              <a:rPr lang="en-US" altLang="ko-KR" sz="2100">
                <a:solidFill>
                  <a:srgbClr val="18212B"/>
                </a:solidFill>
                <a:latin typeface="Aptos" panose="020B0004020202020204" pitchFamily="34" charset="0"/>
              </a:rPr>
              <a:t>.</a:t>
            </a:r>
            <a:endParaRPr lang="ko-KR" altLang="en-US" sz="2100">
              <a:solidFill>
                <a:srgbClr val="18212B"/>
              </a:solidFill>
              <a:latin typeface="Aptos" panose="020B0004020202020204" pitchFamily="34" charset="0"/>
            </a:endParaRPr>
          </a:p>
        </p:txBody>
      </p:sp>
      <p:sp>
        <p:nvSpPr>
          <p:cNvPr id="10" name="TextBox 9">
            <a:extLst>
              <a:ext uri="{FF2B5EF4-FFF2-40B4-BE49-F238E27FC236}">
                <a16:creationId xmlns:a16="http://schemas.microsoft.com/office/drawing/2014/main" id="{DAA7BFE6-DE98-CE77-3304-841B49B1E044}"/>
              </a:ext>
            </a:extLst>
          </p:cNvPr>
          <p:cNvSpPr txBox="1"/>
          <p:nvPr/>
        </p:nvSpPr>
        <p:spPr>
          <a:xfrm>
            <a:off x="1143000" y="3530600"/>
            <a:ext cx="6350000" cy="477054"/>
          </a:xfrm>
          <a:prstGeom prst="rect">
            <a:avLst/>
          </a:prstGeom>
          <a:noFill/>
        </p:spPr>
        <p:txBody>
          <a:bodyPr vert="horz" wrap="square" lIns="127000" tIns="76200" rIns="127000" bIns="76200" rtlCol="0">
            <a:spAutoFit/>
          </a:bodyPr>
          <a:lstStyle/>
          <a:p>
            <a:r>
              <a:rPr lang="en-US" altLang="ko-KR" sz="2100">
                <a:solidFill>
                  <a:srgbClr val="18212B"/>
                </a:solidFill>
                <a:latin typeface="Aptos" panose="020B0004020202020204" pitchFamily="34" charset="0"/>
              </a:rPr>
              <a:t>• Check </a:t>
            </a:r>
            <a:r>
              <a:rPr lang="ko-KR" altLang="en-US" sz="2100">
                <a:solidFill>
                  <a:srgbClr val="18212B"/>
                </a:solidFill>
                <a:latin typeface="Aptos" panose="020B0004020202020204" pitchFamily="34" charset="0"/>
              </a:rPr>
              <a:t>조식 </a:t>
            </a:r>
            <a:r>
              <a:rPr lang="en-US" altLang="ko-KR" sz="2100">
                <a:solidFill>
                  <a:srgbClr val="18212B"/>
                </a:solidFill>
                <a:latin typeface="Aptos" panose="020B0004020202020204" pitchFamily="34" charset="0"/>
              </a:rPr>
              <a:t>before leaving.</a:t>
            </a:r>
            <a:endParaRPr lang="ko-KR" altLang="en-US" sz="2100">
              <a:solidFill>
                <a:srgbClr val="18212B"/>
              </a:solidFill>
              <a:latin typeface="Aptos" panose="020B0004020202020204" pitchFamily="34" charset="0"/>
            </a:endParaRPr>
          </a:p>
        </p:txBody>
      </p:sp>
      <p:sp>
        <p:nvSpPr>
          <p:cNvPr id="11" name="TextBox 10">
            <a:extLst>
              <a:ext uri="{FF2B5EF4-FFF2-40B4-BE49-F238E27FC236}">
                <a16:creationId xmlns:a16="http://schemas.microsoft.com/office/drawing/2014/main" id="{41A2FB53-47BC-429C-54FB-115550E82EF2}"/>
              </a:ext>
            </a:extLst>
          </p:cNvPr>
          <p:cNvSpPr txBox="1"/>
          <p:nvPr/>
        </p:nvSpPr>
        <p:spPr>
          <a:xfrm>
            <a:off x="1143000" y="4229100"/>
            <a:ext cx="6350000" cy="477054"/>
          </a:xfrm>
          <a:prstGeom prst="rect">
            <a:avLst/>
          </a:prstGeom>
          <a:noFill/>
        </p:spPr>
        <p:txBody>
          <a:bodyPr vert="horz" wrap="square" lIns="127000" tIns="76200" rIns="127000" bIns="76200" rtlCol="0">
            <a:spAutoFit/>
          </a:bodyPr>
          <a:lstStyle/>
          <a:p>
            <a:r>
              <a:rPr lang="en-US" altLang="ko-KR" sz="2100">
                <a:solidFill>
                  <a:srgbClr val="18212B"/>
                </a:solidFill>
                <a:latin typeface="Aptos" panose="020B0004020202020204" pitchFamily="34" charset="0"/>
              </a:rPr>
              <a:t>• Ask one short question.</a:t>
            </a:r>
            <a:endParaRPr lang="ko-KR" altLang="en-US" sz="2100">
              <a:solidFill>
                <a:srgbClr val="18212B"/>
              </a:solidFill>
              <a:latin typeface="Aptos" panose="020B0004020202020204" pitchFamily="34" charset="0"/>
            </a:endParaRPr>
          </a:p>
        </p:txBody>
      </p:sp>
      <p:sp>
        <p:nvSpPr>
          <p:cNvPr id="12" name="직사각형 11">
            <a:extLst>
              <a:ext uri="{FF2B5EF4-FFF2-40B4-BE49-F238E27FC236}">
                <a16:creationId xmlns:a16="http://schemas.microsoft.com/office/drawing/2014/main" id="{2EC42BF8-4548-A3AD-7648-3138F8D3D945}"/>
              </a:ext>
            </a:extLst>
          </p:cNvPr>
          <p:cNvSpPr/>
          <p:nvPr/>
        </p:nvSpPr>
        <p:spPr>
          <a:xfrm>
            <a:off x="812800" y="1422400"/>
            <a:ext cx="1422400" cy="63500"/>
          </a:xfrm>
          <a:prstGeom prst="rect">
            <a:avLst/>
          </a:prstGeom>
          <a:solidFill>
            <a:srgbClr val="55AAD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529144462"/>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맑은 고딕"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맑은 고딕"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471</Words>
  <Application>Microsoft Office PowerPoint</Application>
  <PresentationFormat>사용자 지정</PresentationFormat>
  <Paragraphs>41</Paragraphs>
  <Slides>5</Slides>
  <Notes>5</Notes>
  <HiddenSlides>0</HiddenSlides>
  <MMClips>0</MMClips>
  <ScaleCrop>false</ScaleCrop>
  <HeadingPairs>
    <vt:vector size="6" baseType="variant">
      <vt:variant>
        <vt:lpstr>사용한 글꼴</vt:lpstr>
      </vt:variant>
      <vt:variant>
        <vt:i4>3</vt:i4>
      </vt:variant>
      <vt:variant>
        <vt:lpstr>테마</vt:lpstr>
      </vt:variant>
      <vt:variant>
        <vt:i4>1</vt:i4>
      </vt:variant>
      <vt:variant>
        <vt:lpstr>슬라이드 제목</vt:lpstr>
      </vt:variant>
      <vt:variant>
        <vt:i4>5</vt:i4>
      </vt:variant>
    </vt:vector>
  </HeadingPairs>
  <TitlesOfParts>
    <vt:vector size="9" baseType="lpstr">
      <vt:lpstr>맑은 고딕</vt:lpstr>
      <vt:lpstr>Aptos</vt:lpstr>
      <vt:lpstr>Arial</vt:lpstr>
      <vt:lpstr>Office 테마</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bsoeok lee</dc:creator>
  <cp:lastModifiedBy>bsoeok lee</cp:lastModifiedBy>
  <cp:revision>1</cp:revision>
  <dcterms:created xsi:type="dcterms:W3CDTF">2026-05-13T10:06:43Z</dcterms:created>
  <dcterms:modified xsi:type="dcterms:W3CDTF">2026-05-13T10:06:43Z</dcterms:modified>
</cp:coreProperties>
</file>