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9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AF9F61-5538-E75A-A66C-D0E4A92E2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6917D12-4FD6-9DA7-64AE-25FD29885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E4E5DA-0A35-0CC2-E312-A2222534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FF5BF-756C-C0E4-A9E4-B62E7583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8F5CBF-6262-DAAF-D7E3-D7F8EFBA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20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D76475-72D3-18AF-D955-3BB0BB50E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CFD6094-7959-8E8E-1379-CF3F94F68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D60B1CD-B3FA-D236-095F-C0CB0120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43BE51-185B-A9F8-AD25-E8741C52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822653-46C5-1898-7A65-659A3CDC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52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8998623-5417-CFD8-FBA5-6E32C2719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3F71F28-67F9-5813-361B-98A350246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8883A1-3F25-A5CF-948A-9A98399E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CAEABF-262F-2C9A-BF20-6D6F43D6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7D632C-56F2-1B7B-BE73-10CF8D5E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02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094EDB-5D25-696F-498F-FFC7E677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6F9F18-2ACD-73E3-ADFB-4193EC226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96EF7C-9FAA-7A8D-57BA-128D6879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191C54-888F-983A-6EF9-A60FE652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A342C7-AC8B-4BF0-3184-77ECF6F4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68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ABD6B3-FAA8-848C-57B4-4FCD4BA8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3"/>
            <a:ext cx="140208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BF2A238-937F-BB04-C872-F991C29B8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6"/>
            <a:ext cx="140208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E37BDC-015E-087C-A269-4B6D6FBB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E01379-C22E-FD4C-9968-4D7723A1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E4A3CF-9DFB-9911-FC2F-1163D390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15C983-5239-FC65-AFD2-DDDBA2F3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B30596-4CF5-6F52-A2D2-76CB6AC4A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B963FE9-2AB3-67CD-0EE6-5AAE9DC78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44E0D09-3C55-0EED-CA58-82F18326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3859257-5876-B665-1C1B-2C2BCFDF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05A3BD-7C7A-611C-0330-537B8AFD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92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A820BE-AE60-3816-A552-2C4E08DF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6"/>
            <a:ext cx="14020800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E52618-9D61-A440-1A9A-DCD3D0A89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9" y="2241551"/>
            <a:ext cx="6877049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E1E7319-C95F-AA91-FACE-030971B38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9" y="3340100"/>
            <a:ext cx="6877049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A86023-5625-B1F7-7FC5-85996EAD7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1" y="2241551"/>
            <a:ext cx="691091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7DF5EFF-7B6E-5B66-B111-DE45959BA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1" y="3340100"/>
            <a:ext cx="6910917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113DE63-54D9-32FC-A711-1C8C0DBD5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DBBA93D-BE2B-7A9E-BDAB-8107FDC5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2644B31-858D-A85D-C87B-1DD02944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3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91DF89-AD5B-7760-7F42-6C38A833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4B8D389-C40F-6B35-A387-2EB8CF76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4D1A437-5068-3888-BCC1-1D52982E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FE79985-5DC0-5A63-4688-65AA7ED9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75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652FDE4-8D65-688E-85F3-73A0C3BA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E970751-B36B-066C-1080-AF2E47FC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BDEA33-4141-69AC-AA71-CC09B135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77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B797A1-6EE3-BBA2-0F00-39B908AE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12724E-E095-FFDE-166A-02CB6667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412BBBD-D0BC-67BF-5BDA-2E1F65F59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74CD4E-1852-B76D-818E-32873080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1C0A7E1-D5D7-0D7F-0FC1-7B5D0213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53BC27B-CF2E-DAE5-5C64-35AD6952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6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A72556-0140-8063-431B-70DF2400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B979318-C511-C060-FE80-3FD3E4C13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5D6D6B2-69BA-B585-9D1C-AB7B03544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4BA79D3-AB77-8013-4765-A876C299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2D0852-9B8D-04A3-1CE0-35164E76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2F3FEF3-3396-AC6A-0C20-D3F9B9AF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10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F4A9AA9-2615-160C-9F59-DC319057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6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AA789B-1D8E-0543-1496-1097B7A0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DA3069-E42D-0168-9C58-74F75BF97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6CD116-2818-4786-8B78-079134EE1570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D37783-9C46-6F35-7190-1B9EA0ED9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300F9B-A18A-D61A-710C-98367F6AD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1A3B59-7742-47D2-A86F-95467D4073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6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4E030BB-14CA-93BF-5865-5FC5F17F7C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4CB387C-A50B-C206-E657-03ECC6BB0E28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071AA4D-6ADD-706C-0F16-1536C05D2717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B63715C-4CE5-82C8-ADED-B344E55772AF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Checkout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35D0D-79D2-0838-CB19-3859173668AD}"/>
              </a:ext>
            </a:extLst>
          </p:cNvPr>
          <p:cNvSpPr txBox="1"/>
          <p:nvPr/>
        </p:nvSpPr>
        <p:spPr>
          <a:xfrm>
            <a:off x="1066800" y="1854200"/>
            <a:ext cx="6248400" cy="104644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6CDAF13-6C6A-8C32-77CA-9750CB8DDDE2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편의점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993FDAC-1CA2-1365-A4D1-E2B9262C0813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92241D7-4F76-9AAE-F344-F5BCBD2A580E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C9B36-5E44-CF1E-6ABA-96DFE818F3C7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Handle checkout in a real Korean convenience store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DE835-4313-6C4B-01AF-4FC882794287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Listen for short action questions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9D192-9A44-6620-0365-8B58811D213B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Answer quickly and politely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BFCDF-C1AD-16FC-5F38-B610F4823EF3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28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62C8CC-8EAE-89E9-0856-EF1EB22971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FB07D70-DA88-5AF1-7F58-C9ABA8420C63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BB7FA1F-4554-118D-79FF-0F777F6BBC76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F3BFF9C3-24DE-373F-EB4B-9E03A15F79DC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Situation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9B591-8F4B-97C4-9BF9-0FE346898618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Fast Checkout Questions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1F5996DA-F94C-9E20-4BDA-CBAD550AE6A1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9D10975-6404-FF40-5FB8-09866E7BAFA3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A73A47AB-3C3E-837C-D2AE-CA1550D80B9C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포인트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72AA6-7EFB-EB29-F418-B7D59B19E728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Staff may ask several quick questions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D0E002-F69B-5187-2761-4479F7C0E0CD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Bag, receipt, points, and payment come fast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F6AF0-13C1-CC3F-7849-A8BB2445B198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Focus on the key word first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A2917-17ED-AFD1-3EB2-D57D2DA54A5D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194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973A22-D010-1DE8-C18E-D99D383A79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C9F4A46-61E8-BBFA-77ED-981462307F92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23C6D3E-4C57-C6F7-8C27-C045A31AD3B7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E6DD433-EC72-BE65-1257-42B1F3FBE468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Words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1014A-1CAC-6294-AD1C-AC63968D405C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Core Checkout Words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CCAC93D-3617-B581-F81A-723F696FE3B2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E349F1D-0543-D2A4-7239-7509AE5F4046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현금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1C7D2F5F-32AB-6350-70BA-6A7FC71C06E2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전자레인지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CAECE-9B0F-D980-EED3-07178820FC7B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receipt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0CB12-843F-ABA4-EA47-CB7D990027E0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bag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11CC79-59FE-B127-7794-08E67F5884F8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card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AAC4-B42C-5F76-881D-7728FF563E1C}"/>
              </a:ext>
            </a:extLst>
          </p:cNvPr>
          <p:cNvSpPr txBox="1"/>
          <p:nvPr/>
        </p:nvSpPr>
        <p:spPr>
          <a:xfrm>
            <a:off x="1143000" y="62103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현금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cash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1F757-466C-77FE-9F98-EB91615BE8E0}"/>
              </a:ext>
            </a:extLst>
          </p:cNvPr>
          <p:cNvSpPr txBox="1"/>
          <p:nvPr/>
        </p:nvSpPr>
        <p:spPr>
          <a:xfrm>
            <a:off x="1143000" y="67564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전자레인지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microwave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E23BB-3923-96EE-029F-CBFCEB1FF8C1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5477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508250A-D7F3-0657-4668-3C6E5288A0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9F6B0C6-067E-D119-2610-6478FFCDA909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19A1D1F-9C34-9E3F-EEB3-4A78F3EAF1EA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A6E7BE0-49E2-65BE-88B2-A4AECF48541B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Patterns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A3FFA-2266-C4C1-58A7-AFADF089DAAC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Useful Checkout Patterns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32D61DC-F12C-8B1C-6416-78BB34BE6A9B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필요하세요</a:t>
            </a:r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?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BF368AD-36F7-FA0A-E741-44E25F1E2FF8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로 할게요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2219522D-BAFD-DE33-8FBA-38F6E4D3A785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데워주세요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0BE22-F101-D10D-DFCA-89DD6B985ED0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 필요하세요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? = Do you need a bag?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C8E46-2F7D-02D9-8AED-B52E48DB2D25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카드로 할게요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I will pay by card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28477-C95C-2E88-52E9-2A7C26114E4A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데워주세요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Please heat it up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F7730-34C7-157B-D7ED-D07E3CE2E1FA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496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65C0C5-F05B-D4AE-3556-211653AE58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C93477A-AF7E-CB3D-1415-CAB7056DA3D0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BC99693-3012-086E-5338-4E2FF4626B85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403DF34-8CD3-16CE-C91A-C4CB45B369AB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Dialogue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5F2EB-2EBD-B9B6-5056-8EE40D947EA3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Real Checkout Dialogue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EEAB093-FA10-877F-11C6-4892FF432D65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네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4915A5A-AFE9-8554-2F3A-BF0252CE8DC9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아니요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49DC6D7-45CA-0B53-618C-02DEBDD36C8D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괜찮아요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7CDAC-C39B-25EF-178E-8472CE0DA01C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Cashier: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 필요하세요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?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A8668-EE10-14D8-717A-B1195B79A399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Customer: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네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,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봉투 주세요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.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8BF4F-C645-17EB-AA9E-07392ABAB883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Cashier: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 필요하세요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?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16BF54-2A28-9882-6FDA-9A366126FC9F}"/>
              </a:ext>
            </a:extLst>
          </p:cNvPr>
          <p:cNvSpPr txBox="1"/>
          <p:nvPr/>
        </p:nvSpPr>
        <p:spPr>
          <a:xfrm>
            <a:off x="1143000" y="62103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Customer: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아니요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,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괜찮아요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.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909A1A-F653-B04D-0A3C-8A8483D29C52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845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9F5E98-7DF0-F99E-4F9E-86CBAA4A41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B82C326-5E16-BBB8-C40E-973E024083E0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D7E65FB-CC96-EF8B-94C7-8F761D6E0099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EE9B6EE-2EDB-FC91-3541-258ACD2400B0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Mistakes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015A7-F6A8-8104-9F6D-69E683F2529A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Common Checkout Mistakes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AA24F95-EBEB-7944-6057-B86C872C65D9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포인트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FC2EFE7-6FAC-CE5E-2C6A-6DAEDBE727DF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DE5AD18-CFEF-756D-5997-8AE06CC3224E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결제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BFE3D-4D10-5748-DF78-57065EE30EA5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Do not answer every question with a full sentence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C4B2E-22C0-5FAC-6D8B-40634B44E0D7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포인트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is membership points, not payment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FC6E8-9CD7-ED1B-A968-A8B84D49A0A4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 </a:t>
            </a:r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is receipt, not a product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FD7BB-6540-B325-BB8C-DA1F39C32DC4}"/>
              </a:ext>
            </a:extLst>
          </p:cNvPr>
          <p:cNvSpPr txBox="1"/>
          <p:nvPr/>
        </p:nvSpPr>
        <p:spPr>
          <a:xfrm>
            <a:off x="1143000" y="62103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Use short answers at the counter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AEEF9-B7D8-E96A-1877-A8C6884E7F32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37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F25184-43E3-15A0-9884-B3FE361D66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18CBBC0-0722-C8DC-284F-56B3DFE0772E}"/>
              </a:ext>
            </a:extLst>
          </p:cNvPr>
          <p:cNvSpPr/>
          <p:nvPr/>
        </p:nvSpPr>
        <p:spPr>
          <a:xfrm>
            <a:off x="685800" y="685800"/>
            <a:ext cx="7289800" cy="7543800"/>
          </a:xfrm>
          <a:prstGeom prst="rect">
            <a:avLst/>
          </a:prstGeom>
          <a:solidFill>
            <a:srgbClr val="F8FDFF">
              <a:alpha val="92000"/>
            </a:srgbClr>
          </a:solidFill>
          <a:ln w="13970" cap="flat" cmpd="sng" algn="ctr">
            <a:solidFill>
              <a:srgbClr val="D9E4D8">
                <a:alpha val="88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470AE99-ACD7-0A32-78D5-42C945E2E8B6}"/>
              </a:ext>
            </a:extLst>
          </p:cNvPr>
          <p:cNvSpPr/>
          <p:nvPr/>
        </p:nvSpPr>
        <p:spPr>
          <a:xfrm>
            <a:off x="1066800" y="1066800"/>
            <a:ext cx="14732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6E0A78C-8B0A-AE78-8DDE-77866B0CA1C3}"/>
              </a:ext>
            </a:extLst>
          </p:cNvPr>
          <p:cNvSpPr/>
          <p:nvPr/>
        </p:nvSpPr>
        <p:spPr>
          <a:xfrm>
            <a:off x="2743200" y="1066800"/>
            <a:ext cx="2032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Review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F922-A9F1-3F90-643A-49C6CA483B95}"/>
              </a:ext>
            </a:extLst>
          </p:cNvPr>
          <p:cNvSpPr txBox="1"/>
          <p:nvPr/>
        </p:nvSpPr>
        <p:spPr>
          <a:xfrm>
            <a:off x="1066800" y="1854200"/>
            <a:ext cx="62484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22291D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Practice the Checkout</a:t>
            </a:r>
            <a:endParaRPr lang="ko-KR" altLang="en-US" sz="3400" b="1">
              <a:solidFill>
                <a:srgbClr val="22291D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7E3B96F-2B97-92E7-5288-5710A2AD7129}"/>
              </a:ext>
            </a:extLst>
          </p:cNvPr>
          <p:cNvSpPr/>
          <p:nvPr/>
        </p:nvSpPr>
        <p:spPr>
          <a:xfrm>
            <a:off x="1066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카드로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FF47422-348E-9357-E53A-8073B2D5F024}"/>
              </a:ext>
            </a:extLst>
          </p:cNvPr>
          <p:cNvSpPr/>
          <p:nvPr/>
        </p:nvSpPr>
        <p:spPr>
          <a:xfrm>
            <a:off x="2844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없어요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38CEDC4-DB7C-D7D6-C2DF-4A075CE5E3B9}"/>
              </a:ext>
            </a:extLst>
          </p:cNvPr>
          <p:cNvSpPr/>
          <p:nvPr/>
        </p:nvSpPr>
        <p:spPr>
          <a:xfrm>
            <a:off x="4622800" y="3200400"/>
            <a:ext cx="1625600" cy="4064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데워주세요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DE6CA-BABC-5B70-3777-4F241A4B9F06}"/>
              </a:ext>
            </a:extLst>
          </p:cNvPr>
          <p:cNvSpPr txBox="1"/>
          <p:nvPr/>
        </p:nvSpPr>
        <p:spPr>
          <a:xfrm>
            <a:off x="1143000" y="45720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- 1. Listen for the key word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6A375-AEFC-3671-927B-BCCD5AEF8C25}"/>
              </a:ext>
            </a:extLst>
          </p:cNvPr>
          <p:cNvSpPr txBox="1"/>
          <p:nvPr/>
        </p:nvSpPr>
        <p:spPr>
          <a:xfrm>
            <a:off x="1143000" y="51181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- 2. Choose yes, no, or payment method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01733-883C-D045-A040-BAA71BAF4562}"/>
              </a:ext>
            </a:extLst>
          </p:cNvPr>
          <p:cNvSpPr txBox="1"/>
          <p:nvPr/>
        </p:nvSpPr>
        <p:spPr>
          <a:xfrm>
            <a:off x="1143000" y="56642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- 3. Ask for heating if needed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E8581-957E-3BBC-E071-5DD2E5B7E5F1}"/>
              </a:ext>
            </a:extLst>
          </p:cNvPr>
          <p:cNvSpPr txBox="1"/>
          <p:nvPr/>
        </p:nvSpPr>
        <p:spPr>
          <a:xfrm>
            <a:off x="1143000" y="6210300"/>
            <a:ext cx="61722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37402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- 4. Review these words in Word Practice</a:t>
            </a:r>
            <a:endParaRPr lang="ko-KR" altLang="en-US" sz="2000">
              <a:solidFill>
                <a:srgbClr val="37402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EE9DD0-C0E9-59E0-0F3C-B8EB4CA3CB69}"/>
              </a:ext>
            </a:extLst>
          </p:cNvPr>
          <p:cNvSpPr txBox="1"/>
          <p:nvPr/>
        </p:nvSpPr>
        <p:spPr>
          <a:xfrm>
            <a:off x="1066800" y="7670800"/>
            <a:ext cx="62992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6A7061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Convenience Store Words for Checkout</a:t>
            </a:r>
            <a:endParaRPr lang="ko-KR" altLang="en-US" sz="1100">
              <a:solidFill>
                <a:srgbClr val="6A7061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926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사용자 지정</PresentationFormat>
  <Paragraphs>75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Aptos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bsoeok lee</dc:creator>
  <cp:lastModifiedBy>bsoeok lee</cp:lastModifiedBy>
  <cp:revision>1</cp:revision>
  <dcterms:created xsi:type="dcterms:W3CDTF">2026-05-12T00:50:47Z</dcterms:created>
  <dcterms:modified xsi:type="dcterms:W3CDTF">2026-05-12T00:50:47Z</dcterms:modified>
</cp:coreProperties>
</file>