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\.rels><?xml version="1.0" encoding="UTF-8"?><Relationships xmlns="http://schemas.openxmlformats.org/package/2006/relationships"><Relationship Id="rId1" Type="http://schemas.openxmlformats.org/officeDocument/2006/relationships/officeDocument" Target="ppt/presentation.xml"/></Relationships>
</file>

<file path=ppt\_rels\presentation.xml.rels><?xml version="1.0" encoding="UTF-8"?>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/Relationships>
</file>

<file path=ppt\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IdLst>
    <p:sldId id="256" r:id="rId1"/>
    <p:sldId id="257" r:id="rId2"/>
    <p:sldId id="258" r:id="rId3"/>
    <p:sldId id="259" r:id="rId4"/>
    <p:sldId id="260" r:id="rId5"/>
    <p:sldId id="261" r:id="rId6"/>
  </p:sldIdLst>
  <p:sldSz cx="12192000" cy="6858000" type="wide"/>
  <p:notesSz cx="6858000" cy="9144000"/>
</p:presentation>
</file>

<file path=ppt\slides\_rels\slide1.xml.rels><?xml version="1.0" encoding="UTF-8"?><Relationships xmlns="http://schemas.openxmlformats.org/package/2006/relationships"><Relationship Id="rId1" Type="http://schemas.openxmlformats.org/officeDocument/2006/relationships/image" Target="../media/image1.png"/></Relationships>
</file>

<file path=ppt\slides\_rels\slide2.xml.rels><?xml version="1.0" encoding="UTF-8"?><Relationships xmlns="http://schemas.openxmlformats.org/package/2006/relationships"><Relationship Id="rId1" Type="http://schemas.openxmlformats.org/officeDocument/2006/relationships/image" Target="../media/image2.png"/></Relationships>
</file>

<file path=ppt\slides\_rels\slide3.xml.rels><?xml version="1.0" encoding="UTF-8"?><Relationships xmlns="http://schemas.openxmlformats.org/package/2006/relationships"><Relationship Id="rId1" Type="http://schemas.openxmlformats.org/officeDocument/2006/relationships/image" Target="../media/image3.png"/></Relationships>
</file>

<file path=ppt\slides\_rels\slide4.xml.rels><?xml version="1.0" encoding="UTF-8"?><Relationships xmlns="http://schemas.openxmlformats.org/package/2006/relationships"><Relationship Id="rId1" Type="http://schemas.openxmlformats.org/officeDocument/2006/relationships/image" Target="../media/image4.png"/></Relationships>
</file>

<file path=ppt\slides\_rels\slide5.xml.rels><?xml version="1.0" encoding="UTF-8"?><Relationships xmlns="http://schemas.openxmlformats.org/package/2006/relationships"><Relationship Id="rId1" Type="http://schemas.openxmlformats.org/officeDocument/2006/relationships/image" Target="../media/image5.png"/></Relationships>
</file>

<file path=ppt\slides\_rels\slide6.xml.rels><?xml version="1.0" encoding="UTF-8"?><Relationships xmlns="http://schemas.openxmlformats.org/package/2006/relationships"><Relationship Id="rId1" Type="http://schemas.openxmlformats.org/officeDocument/2006/relationships/image" Target="../media/image6.png"/></Relationships>
</file>

<file path=ppt\slides\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\slides\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\slides\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\slides\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\slides\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\slides\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