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ko-KR"/>
    </a:defPPr>
    <a:lvl1pPr marL="0" algn="l" defTabSz="614477" rtl="0" eaLnBrk="1" latinLnBrk="1" hangingPunct="1">
      <a:defRPr sz="1210" kern="1200">
        <a:solidFill>
          <a:schemeClr val="tx1"/>
        </a:solidFill>
        <a:latin typeface="+mn-lt"/>
        <a:ea typeface="+mn-ea"/>
        <a:cs typeface="+mn-cs"/>
      </a:defRPr>
    </a:lvl1pPr>
    <a:lvl2pPr marL="307238" algn="l" defTabSz="614477" rtl="0" eaLnBrk="1" latinLnBrk="1" hangingPunct="1">
      <a:defRPr sz="1210" kern="1200">
        <a:solidFill>
          <a:schemeClr val="tx1"/>
        </a:solidFill>
        <a:latin typeface="+mn-lt"/>
        <a:ea typeface="+mn-ea"/>
        <a:cs typeface="+mn-cs"/>
      </a:defRPr>
    </a:lvl2pPr>
    <a:lvl3pPr marL="614477" algn="l" defTabSz="614477" rtl="0" eaLnBrk="1" latinLnBrk="1" hangingPunct="1">
      <a:defRPr sz="1210" kern="1200">
        <a:solidFill>
          <a:schemeClr val="tx1"/>
        </a:solidFill>
        <a:latin typeface="+mn-lt"/>
        <a:ea typeface="+mn-ea"/>
        <a:cs typeface="+mn-cs"/>
      </a:defRPr>
    </a:lvl3pPr>
    <a:lvl4pPr marL="921715" algn="l" defTabSz="614477" rtl="0" eaLnBrk="1" latinLnBrk="1" hangingPunct="1">
      <a:defRPr sz="1210" kern="1200">
        <a:solidFill>
          <a:schemeClr val="tx1"/>
        </a:solidFill>
        <a:latin typeface="+mn-lt"/>
        <a:ea typeface="+mn-ea"/>
        <a:cs typeface="+mn-cs"/>
      </a:defRPr>
    </a:lvl4pPr>
    <a:lvl5pPr marL="1228954" algn="l" defTabSz="614477" rtl="0" eaLnBrk="1" latinLnBrk="1" hangingPunct="1">
      <a:defRPr sz="1210" kern="1200">
        <a:solidFill>
          <a:schemeClr val="tx1"/>
        </a:solidFill>
        <a:latin typeface="+mn-lt"/>
        <a:ea typeface="+mn-ea"/>
        <a:cs typeface="+mn-cs"/>
      </a:defRPr>
    </a:lvl5pPr>
    <a:lvl6pPr marL="1536192" algn="l" defTabSz="614477" rtl="0" eaLnBrk="1" latinLnBrk="1" hangingPunct="1">
      <a:defRPr sz="1210" kern="1200">
        <a:solidFill>
          <a:schemeClr val="tx1"/>
        </a:solidFill>
        <a:latin typeface="+mn-lt"/>
        <a:ea typeface="+mn-ea"/>
        <a:cs typeface="+mn-cs"/>
      </a:defRPr>
    </a:lvl6pPr>
    <a:lvl7pPr marL="1843430" algn="l" defTabSz="614477" rtl="0" eaLnBrk="1" latinLnBrk="1" hangingPunct="1">
      <a:defRPr sz="1210" kern="1200">
        <a:solidFill>
          <a:schemeClr val="tx1"/>
        </a:solidFill>
        <a:latin typeface="+mn-lt"/>
        <a:ea typeface="+mn-ea"/>
        <a:cs typeface="+mn-cs"/>
      </a:defRPr>
    </a:lvl7pPr>
    <a:lvl8pPr marL="2150669" algn="l" defTabSz="614477" rtl="0" eaLnBrk="1" latinLnBrk="1" hangingPunct="1">
      <a:defRPr sz="1210" kern="1200">
        <a:solidFill>
          <a:schemeClr val="tx1"/>
        </a:solidFill>
        <a:latin typeface="+mn-lt"/>
        <a:ea typeface="+mn-ea"/>
        <a:cs typeface="+mn-cs"/>
      </a:defRPr>
    </a:lvl8pPr>
    <a:lvl9pPr marL="2457907" algn="l" defTabSz="614477" rtl="0" eaLnBrk="1" latinLnBrk="1" hangingPunct="1">
      <a:defRPr sz="121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8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A946D-1EB4-46C2-9679-2C1A9E9FC1E2}" type="datetimeFigureOut">
              <a:rPr lang="ko-KR" altLang="en-US" smtClean="0"/>
              <a:t>2026-05-14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DA635-8162-4764-97A1-E4F08C808C14}" type="slidenum">
              <a:rPr lang="ko-KR" altLang="en-US" smtClean="0"/>
              <a:t>‹#›</a:t>
            </a:fld>
            <a:endParaRPr lang="ko-KR" altLang="en-US"/>
          </a:p>
        </p:txBody>
      </p:sp>
    </p:spTree>
    <p:extLst>
      <p:ext uri="{BB962C8B-B14F-4D97-AF65-F5344CB8AC3E}">
        <p14:creationId xmlns:p14="http://schemas.microsoft.com/office/powerpoint/2010/main" val="918923812"/>
      </p:ext>
    </p:extLst>
  </p:cSld>
  <p:clrMap bg1="lt1" tx1="dk1" bg2="lt2" tx2="dk2" accent1="accent1" accent2="accent2" accent3="accent3" accent4="accent4" accent5="accent5" accent6="accent6" hlink="hlink" folHlink="folHlink"/>
  <p:notesStyle>
    <a:lvl1pPr marL="0" algn="l" defTabSz="614477" rtl="0" eaLnBrk="1" latinLnBrk="1" hangingPunct="1">
      <a:defRPr sz="806" kern="1200">
        <a:solidFill>
          <a:schemeClr val="tx1"/>
        </a:solidFill>
        <a:latin typeface="+mn-lt"/>
        <a:ea typeface="+mn-ea"/>
        <a:cs typeface="+mn-cs"/>
      </a:defRPr>
    </a:lvl1pPr>
    <a:lvl2pPr marL="307238" algn="l" defTabSz="614477" rtl="0" eaLnBrk="1" latinLnBrk="1" hangingPunct="1">
      <a:defRPr sz="806" kern="1200">
        <a:solidFill>
          <a:schemeClr val="tx1"/>
        </a:solidFill>
        <a:latin typeface="+mn-lt"/>
        <a:ea typeface="+mn-ea"/>
        <a:cs typeface="+mn-cs"/>
      </a:defRPr>
    </a:lvl2pPr>
    <a:lvl3pPr marL="614477" algn="l" defTabSz="614477" rtl="0" eaLnBrk="1" latinLnBrk="1" hangingPunct="1">
      <a:defRPr sz="806" kern="1200">
        <a:solidFill>
          <a:schemeClr val="tx1"/>
        </a:solidFill>
        <a:latin typeface="+mn-lt"/>
        <a:ea typeface="+mn-ea"/>
        <a:cs typeface="+mn-cs"/>
      </a:defRPr>
    </a:lvl3pPr>
    <a:lvl4pPr marL="921715" algn="l" defTabSz="614477" rtl="0" eaLnBrk="1" latinLnBrk="1" hangingPunct="1">
      <a:defRPr sz="806" kern="1200">
        <a:solidFill>
          <a:schemeClr val="tx1"/>
        </a:solidFill>
        <a:latin typeface="+mn-lt"/>
        <a:ea typeface="+mn-ea"/>
        <a:cs typeface="+mn-cs"/>
      </a:defRPr>
    </a:lvl4pPr>
    <a:lvl5pPr marL="1228954" algn="l" defTabSz="614477" rtl="0" eaLnBrk="1" latinLnBrk="1" hangingPunct="1">
      <a:defRPr sz="806" kern="1200">
        <a:solidFill>
          <a:schemeClr val="tx1"/>
        </a:solidFill>
        <a:latin typeface="+mn-lt"/>
        <a:ea typeface="+mn-ea"/>
        <a:cs typeface="+mn-cs"/>
      </a:defRPr>
    </a:lvl5pPr>
    <a:lvl6pPr marL="1536192" algn="l" defTabSz="614477" rtl="0" eaLnBrk="1" latinLnBrk="1" hangingPunct="1">
      <a:defRPr sz="806" kern="1200">
        <a:solidFill>
          <a:schemeClr val="tx1"/>
        </a:solidFill>
        <a:latin typeface="+mn-lt"/>
        <a:ea typeface="+mn-ea"/>
        <a:cs typeface="+mn-cs"/>
      </a:defRPr>
    </a:lvl6pPr>
    <a:lvl7pPr marL="1843430" algn="l" defTabSz="614477" rtl="0" eaLnBrk="1" latinLnBrk="1" hangingPunct="1">
      <a:defRPr sz="806" kern="1200">
        <a:solidFill>
          <a:schemeClr val="tx1"/>
        </a:solidFill>
        <a:latin typeface="+mn-lt"/>
        <a:ea typeface="+mn-ea"/>
        <a:cs typeface="+mn-cs"/>
      </a:defRPr>
    </a:lvl7pPr>
    <a:lvl8pPr marL="2150669" algn="l" defTabSz="614477" rtl="0" eaLnBrk="1" latinLnBrk="1" hangingPunct="1">
      <a:defRPr sz="806" kern="1200">
        <a:solidFill>
          <a:schemeClr val="tx1"/>
        </a:solidFill>
        <a:latin typeface="+mn-lt"/>
        <a:ea typeface="+mn-ea"/>
        <a:cs typeface="+mn-cs"/>
      </a:defRPr>
    </a:lvl8pPr>
    <a:lvl9pPr marL="2457907" algn="l" defTabSz="614477" rtl="0" eaLnBrk="1" latinLnBrk="1" hangingPunct="1">
      <a:defRPr sz="8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opening slide sets the real-life clinic situation. A learner enters a Korean clinic and needs to start at reception without understanding every sentence. The article should explain the visit as a short route: find the check-in word, show ID, confirm appointment status, wait for the number, enter the consultation room, and handle the prescription or payment step after the doctor visit.</a:t>
            </a:r>
            <a:endParaRPr lang="ko-KR" altLang="en-US"/>
          </a:p>
        </p:txBody>
      </p:sp>
      <p:sp>
        <p:nvSpPr>
          <p:cNvPr id="4" name="슬라이드 번호 개체 틀 3"/>
          <p:cNvSpPr>
            <a:spLocks noGrp="1"/>
          </p:cNvSpPr>
          <p:nvPr>
            <p:ph type="sldNum" sz="quarter" idx="5"/>
          </p:nvPr>
        </p:nvSpPr>
        <p:spPr/>
        <p:txBody>
          <a:bodyPr/>
          <a:lstStyle/>
          <a:p>
            <a:fld id="{C6DDA635-8162-4764-97A1-E4F08C808C14}" type="slidenum">
              <a:rPr lang="ko-KR" altLang="en-US" smtClean="0"/>
              <a:t>1</a:t>
            </a:fld>
            <a:endParaRPr lang="ko-KR" altLang="en-US"/>
          </a:p>
        </p:txBody>
      </p:sp>
    </p:spTree>
    <p:extLst>
      <p:ext uri="{BB962C8B-B14F-4D97-AF65-F5344CB8AC3E}">
        <p14:creationId xmlns:p14="http://schemas.microsoft.com/office/powerpoint/2010/main" val="261919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introduces the words learners see near the reception desk. </a:t>
            </a:r>
            <a:r>
              <a:rPr lang="ko-KR" altLang="en-US"/>
              <a:t>접수 </a:t>
            </a:r>
            <a:r>
              <a:rPr lang="en-US" altLang="ko-KR"/>
              <a:t>and </a:t>
            </a:r>
            <a:r>
              <a:rPr lang="ko-KR" altLang="en-US"/>
              <a:t>접수창구 </a:t>
            </a:r>
            <a:r>
              <a:rPr lang="en-US" altLang="ko-KR"/>
              <a:t>show where to begin. </a:t>
            </a:r>
            <a:r>
              <a:rPr lang="ko-KR" altLang="en-US"/>
              <a:t>신분증 </a:t>
            </a:r>
            <a:r>
              <a:rPr lang="en-US" altLang="ko-KR"/>
              <a:t>tells learners to prepare ID. </a:t>
            </a:r>
            <a:r>
              <a:rPr lang="ko-KR" altLang="en-US"/>
              <a:t>진료예약 </a:t>
            </a:r>
            <a:r>
              <a:rPr lang="en-US" altLang="ko-KR"/>
              <a:t>is used when the clinic checks whether a visit was booked. </a:t>
            </a:r>
            <a:r>
              <a:rPr lang="ko-KR" altLang="en-US"/>
              <a:t>대기번호 </a:t>
            </a:r>
            <a:r>
              <a:rPr lang="en-US" altLang="ko-KR"/>
              <a:t>and </a:t>
            </a:r>
            <a:r>
              <a:rPr lang="ko-KR" altLang="en-US"/>
              <a:t>대기실 </a:t>
            </a:r>
            <a:r>
              <a:rPr lang="en-US" altLang="ko-KR"/>
              <a:t>guide the learner after registration. The article expands this with the full Wordbook vocabulary table.</a:t>
            </a:r>
            <a:endParaRPr lang="ko-KR" altLang="en-US"/>
          </a:p>
        </p:txBody>
      </p:sp>
      <p:sp>
        <p:nvSpPr>
          <p:cNvPr id="4" name="슬라이드 번호 개체 틀 3"/>
          <p:cNvSpPr>
            <a:spLocks noGrp="1"/>
          </p:cNvSpPr>
          <p:nvPr>
            <p:ph type="sldNum" sz="quarter" idx="5"/>
          </p:nvPr>
        </p:nvSpPr>
        <p:spPr/>
        <p:txBody>
          <a:bodyPr/>
          <a:lstStyle/>
          <a:p>
            <a:fld id="{C6DDA635-8162-4764-97A1-E4F08C808C14}" type="slidenum">
              <a:rPr lang="ko-KR" altLang="en-US" smtClean="0"/>
              <a:t>2</a:t>
            </a:fld>
            <a:endParaRPr lang="ko-KR" altLang="en-US"/>
          </a:p>
        </p:txBody>
      </p:sp>
    </p:spTree>
    <p:extLst>
      <p:ext uri="{BB962C8B-B14F-4D97-AF65-F5344CB8AC3E}">
        <p14:creationId xmlns:p14="http://schemas.microsoft.com/office/powerpoint/2010/main" val="219966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turns the core words into practical formulas. It should not become a grammar lecture. The learner only needs short, safe sentences for reception and the pharmacy step. </a:t>
            </a:r>
            <a:r>
              <a:rPr lang="ko-KR" altLang="en-US"/>
              <a:t>접수해 주세요 </a:t>
            </a:r>
            <a:r>
              <a:rPr lang="en-US" altLang="ko-KR"/>
              <a:t>starts the visit. </a:t>
            </a:r>
            <a:r>
              <a:rPr lang="ko-KR" altLang="en-US"/>
              <a:t>진료예약했어요 </a:t>
            </a:r>
            <a:r>
              <a:rPr lang="en-US" altLang="ko-KR"/>
              <a:t>answers an appointment question. </a:t>
            </a:r>
            <a:r>
              <a:rPr lang="ko-KR" altLang="en-US"/>
              <a:t>증상이 있어요 </a:t>
            </a:r>
            <a:r>
              <a:rPr lang="en-US" altLang="ko-KR"/>
              <a:t>explains the reason for coming. </a:t>
            </a:r>
            <a:r>
              <a:rPr lang="ko-KR" altLang="en-US"/>
              <a:t>처방전을 받았어요 </a:t>
            </a:r>
            <a:r>
              <a:rPr lang="en-US" altLang="ko-KR"/>
              <a:t>prepares the learner for the pharmacy counter.</a:t>
            </a:r>
            <a:endParaRPr lang="ko-KR" altLang="en-US"/>
          </a:p>
        </p:txBody>
      </p:sp>
      <p:sp>
        <p:nvSpPr>
          <p:cNvPr id="4" name="슬라이드 번호 개체 틀 3"/>
          <p:cNvSpPr>
            <a:spLocks noGrp="1"/>
          </p:cNvSpPr>
          <p:nvPr>
            <p:ph type="sldNum" sz="quarter" idx="5"/>
          </p:nvPr>
        </p:nvSpPr>
        <p:spPr/>
        <p:txBody>
          <a:bodyPr/>
          <a:lstStyle/>
          <a:p>
            <a:fld id="{C6DDA635-8162-4764-97A1-E4F08C808C14}" type="slidenum">
              <a:rPr lang="ko-KR" altLang="en-US" smtClean="0"/>
              <a:t>3</a:t>
            </a:fld>
            <a:endParaRPr lang="ko-KR" altLang="en-US"/>
          </a:p>
        </p:txBody>
      </p:sp>
    </p:spTree>
    <p:extLst>
      <p:ext uri="{BB962C8B-B14F-4D97-AF65-F5344CB8AC3E}">
        <p14:creationId xmlns:p14="http://schemas.microsoft.com/office/powerpoint/2010/main" val="201481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gives the practical reading method. Step one covers check-in and identity. Step two covers waiting correctly by number. Step three connects the consultation room to payment, prescription, and pharmacy. The article should make this feel similar to reading subway signs: locate the action word, match it to a place, then take the next clear step.</a:t>
            </a:r>
            <a:endParaRPr lang="ko-KR" altLang="en-US"/>
          </a:p>
        </p:txBody>
      </p:sp>
      <p:sp>
        <p:nvSpPr>
          <p:cNvPr id="4" name="슬라이드 번호 개체 틀 3"/>
          <p:cNvSpPr>
            <a:spLocks noGrp="1"/>
          </p:cNvSpPr>
          <p:nvPr>
            <p:ph type="sldNum" sz="quarter" idx="5"/>
          </p:nvPr>
        </p:nvSpPr>
        <p:spPr/>
        <p:txBody>
          <a:bodyPr/>
          <a:lstStyle/>
          <a:p>
            <a:fld id="{C6DDA635-8162-4764-97A1-E4F08C808C14}" type="slidenum">
              <a:rPr lang="ko-KR" altLang="en-US" smtClean="0"/>
              <a:t>4</a:t>
            </a:fld>
            <a:endParaRPr lang="ko-KR" altLang="en-US"/>
          </a:p>
        </p:txBody>
      </p:sp>
    </p:spTree>
    <p:extLst>
      <p:ext uri="{BB962C8B-B14F-4D97-AF65-F5344CB8AC3E}">
        <p14:creationId xmlns:p14="http://schemas.microsoft.com/office/powerpoint/2010/main" val="306303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final slide prepares the mistake and practice sections. Beginners often confuse check-in with the doctor consultation, leave the waiting area, or explain too much at the desk. The article should keep the correction practical: use the correct action word, watch the number, give one short symptom sentence, and take the prescription to the pharmacy after paying the medical fee.</a:t>
            </a:r>
            <a:endParaRPr lang="ko-KR" altLang="en-US"/>
          </a:p>
        </p:txBody>
      </p:sp>
      <p:sp>
        <p:nvSpPr>
          <p:cNvPr id="4" name="슬라이드 번호 개체 틀 3"/>
          <p:cNvSpPr>
            <a:spLocks noGrp="1"/>
          </p:cNvSpPr>
          <p:nvPr>
            <p:ph type="sldNum" sz="quarter" idx="5"/>
          </p:nvPr>
        </p:nvSpPr>
        <p:spPr/>
        <p:txBody>
          <a:bodyPr/>
          <a:lstStyle/>
          <a:p>
            <a:fld id="{C6DDA635-8162-4764-97A1-E4F08C808C14}" type="slidenum">
              <a:rPr lang="ko-KR" altLang="en-US" smtClean="0"/>
              <a:t>5</a:t>
            </a:fld>
            <a:endParaRPr lang="ko-KR" altLang="en-US"/>
          </a:p>
        </p:txBody>
      </p:sp>
    </p:spTree>
    <p:extLst>
      <p:ext uri="{BB962C8B-B14F-4D97-AF65-F5344CB8AC3E}">
        <p14:creationId xmlns:p14="http://schemas.microsoft.com/office/powerpoint/2010/main" val="264528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2966F54-31BC-ED6D-28C6-011014371F25}"/>
              </a:ext>
            </a:extLst>
          </p:cNvPr>
          <p:cNvSpPr>
            <a:spLocks noGrp="1"/>
          </p:cNvSpPr>
          <p:nvPr>
            <p:ph type="ctrTitle"/>
          </p:nvPr>
        </p:nvSpPr>
        <p:spPr>
          <a:xfrm>
            <a:off x="1524000" y="1122363"/>
            <a:ext cx="9144000" cy="2387600"/>
          </a:xfrm>
        </p:spPr>
        <p:txBody>
          <a:bodyPr anchor="b"/>
          <a:lstStyle>
            <a:lvl1pPr algn="ctr">
              <a:defRPr sz="3600"/>
            </a:lvl1pPr>
          </a:lstStyle>
          <a:p>
            <a:r>
              <a:rPr lang="ko-KR" altLang="en-US"/>
              <a:t>마스터 제목 스타일 편집</a:t>
            </a:r>
          </a:p>
        </p:txBody>
      </p:sp>
      <p:sp>
        <p:nvSpPr>
          <p:cNvPr id="3" name="부제목 2">
            <a:extLst>
              <a:ext uri="{FF2B5EF4-FFF2-40B4-BE49-F238E27FC236}">
                <a16:creationId xmlns:a16="http://schemas.microsoft.com/office/drawing/2014/main" id="{587BFC05-2F7B-7781-231D-6B896CDA5524}"/>
              </a:ext>
            </a:extLst>
          </p:cNvPr>
          <p:cNvSpPr>
            <a:spLocks noGrp="1"/>
          </p:cNvSpPr>
          <p:nvPr>
            <p:ph type="subTitle" idx="1"/>
          </p:nvPr>
        </p:nvSpPr>
        <p:spPr>
          <a:xfrm>
            <a:off x="1524000" y="3602037"/>
            <a:ext cx="9144000" cy="1655763"/>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919E015C-EF08-01F7-4DBC-47DFA1088327}"/>
              </a:ext>
            </a:extLst>
          </p:cNvPr>
          <p:cNvSpPr>
            <a:spLocks noGrp="1"/>
          </p:cNvSpPr>
          <p:nvPr>
            <p:ph type="dt" sz="half" idx="10"/>
          </p:nvPr>
        </p:nvSpPr>
        <p:spPr/>
        <p:txBody>
          <a:bodyPr/>
          <a:lstStyle/>
          <a:p>
            <a:fld id="{202D419D-5D22-413D-944F-2585FCCF1702}"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3CEBA0F7-1D77-AAC3-43F4-9A6A8D3BE05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59FBA1C-7BB2-14E4-24FF-7B005EB641CE}"/>
              </a:ext>
            </a:extLst>
          </p:cNvPr>
          <p:cNvSpPr>
            <a:spLocks noGrp="1"/>
          </p:cNvSpPr>
          <p:nvPr>
            <p:ph type="sldNum" sz="quarter" idx="12"/>
          </p:nvPr>
        </p:nvSpPr>
        <p:spPr/>
        <p:txBody>
          <a:body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292021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F920788-59FC-CDFC-DEA1-E9A9D1C5ED77}"/>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14342CA8-22C3-9684-AC7A-584B38833A98}"/>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C920B378-60F0-2C57-A017-FC717232F397}"/>
              </a:ext>
            </a:extLst>
          </p:cNvPr>
          <p:cNvSpPr>
            <a:spLocks noGrp="1"/>
          </p:cNvSpPr>
          <p:nvPr>
            <p:ph type="dt" sz="half" idx="10"/>
          </p:nvPr>
        </p:nvSpPr>
        <p:spPr/>
        <p:txBody>
          <a:bodyPr/>
          <a:lstStyle/>
          <a:p>
            <a:fld id="{202D419D-5D22-413D-944F-2585FCCF1702}"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F348C7D7-F388-5EBF-41BD-7A6E9F63B185}"/>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FCDF9F8-75B3-2C2F-6ED0-87152EFE1C31}"/>
              </a:ext>
            </a:extLst>
          </p:cNvPr>
          <p:cNvSpPr>
            <a:spLocks noGrp="1"/>
          </p:cNvSpPr>
          <p:nvPr>
            <p:ph type="sldNum" sz="quarter" idx="12"/>
          </p:nvPr>
        </p:nvSpPr>
        <p:spPr/>
        <p:txBody>
          <a:body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425676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44BB92F8-251F-60E8-9D26-52FFBDB93356}"/>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DA13DBE4-AEBD-B0CD-37CF-6246DCA105B5}"/>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2E4DCAD-41EA-3CF2-8DF4-98F7AB2A6127}"/>
              </a:ext>
            </a:extLst>
          </p:cNvPr>
          <p:cNvSpPr>
            <a:spLocks noGrp="1"/>
          </p:cNvSpPr>
          <p:nvPr>
            <p:ph type="dt" sz="half" idx="10"/>
          </p:nvPr>
        </p:nvSpPr>
        <p:spPr/>
        <p:txBody>
          <a:bodyPr/>
          <a:lstStyle/>
          <a:p>
            <a:fld id="{202D419D-5D22-413D-944F-2585FCCF1702}"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2BE4DDDF-E087-7BAC-A20C-0E681FC2F38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EFBCCBB-B563-7B04-438E-91FE15E207A1}"/>
              </a:ext>
            </a:extLst>
          </p:cNvPr>
          <p:cNvSpPr>
            <a:spLocks noGrp="1"/>
          </p:cNvSpPr>
          <p:nvPr>
            <p:ph type="sldNum" sz="quarter" idx="12"/>
          </p:nvPr>
        </p:nvSpPr>
        <p:spPr/>
        <p:txBody>
          <a:body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46346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EF9A763-7965-92F9-CF62-9899DC472B43}"/>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749C3B92-D366-6A9C-E275-ACFB096F776B}"/>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3399FA0-6B3C-3520-F1EB-0A11EC6F5C69}"/>
              </a:ext>
            </a:extLst>
          </p:cNvPr>
          <p:cNvSpPr>
            <a:spLocks noGrp="1"/>
          </p:cNvSpPr>
          <p:nvPr>
            <p:ph type="dt" sz="half" idx="10"/>
          </p:nvPr>
        </p:nvSpPr>
        <p:spPr/>
        <p:txBody>
          <a:bodyPr/>
          <a:lstStyle/>
          <a:p>
            <a:fld id="{202D419D-5D22-413D-944F-2585FCCF1702}"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E187E220-E3D9-66A8-E45B-C988DC69AC2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6CBB304-A3D2-CB5D-D504-F796CB8E370A}"/>
              </a:ext>
            </a:extLst>
          </p:cNvPr>
          <p:cNvSpPr>
            <a:spLocks noGrp="1"/>
          </p:cNvSpPr>
          <p:nvPr>
            <p:ph type="sldNum" sz="quarter" idx="12"/>
          </p:nvPr>
        </p:nvSpPr>
        <p:spPr/>
        <p:txBody>
          <a:body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259127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C658BE8-56CE-4DD5-1842-425C079EA8AB}"/>
              </a:ext>
            </a:extLst>
          </p:cNvPr>
          <p:cNvSpPr>
            <a:spLocks noGrp="1"/>
          </p:cNvSpPr>
          <p:nvPr>
            <p:ph type="title"/>
          </p:nvPr>
        </p:nvSpPr>
        <p:spPr>
          <a:xfrm>
            <a:off x="831850" y="1709739"/>
            <a:ext cx="10515600" cy="2852738"/>
          </a:xfrm>
        </p:spPr>
        <p:txBody>
          <a:bodyPr anchor="b"/>
          <a:lstStyle>
            <a:lvl1pPr>
              <a:defRPr sz="3600"/>
            </a:lvl1pPr>
          </a:lstStyle>
          <a:p>
            <a:r>
              <a:rPr lang="ko-KR" altLang="en-US"/>
              <a:t>마스터 제목 스타일 편집</a:t>
            </a:r>
          </a:p>
        </p:txBody>
      </p:sp>
      <p:sp>
        <p:nvSpPr>
          <p:cNvPr id="3" name="텍스트 개체 틀 2">
            <a:extLst>
              <a:ext uri="{FF2B5EF4-FFF2-40B4-BE49-F238E27FC236}">
                <a16:creationId xmlns:a16="http://schemas.microsoft.com/office/drawing/2014/main" id="{40C7F61C-F772-6179-6BE6-CB75A7F5D4FA}"/>
              </a:ext>
            </a:extLst>
          </p:cNvPr>
          <p:cNvSpPr>
            <a:spLocks noGrp="1"/>
          </p:cNvSpPr>
          <p:nvPr>
            <p:ph type="body" idx="1"/>
          </p:nvPr>
        </p:nvSpPr>
        <p:spPr>
          <a:xfrm>
            <a:off x="831850" y="4589464"/>
            <a:ext cx="10515600" cy="1500188"/>
          </a:xfrm>
        </p:spPr>
        <p:txBody>
          <a:bodyPr/>
          <a:lstStyle>
            <a:lvl1pPr marL="0" indent="0">
              <a:buNone/>
              <a:defRPr sz="1440">
                <a:solidFill>
                  <a:schemeClr val="tx1">
                    <a:tint val="82000"/>
                  </a:schemeClr>
                </a:solidFill>
              </a:defRPr>
            </a:lvl1pPr>
            <a:lvl2pPr marL="274320" indent="0">
              <a:buNone/>
              <a:defRPr sz="1200">
                <a:solidFill>
                  <a:schemeClr val="tx1">
                    <a:tint val="82000"/>
                  </a:schemeClr>
                </a:solidFill>
              </a:defRPr>
            </a:lvl2pPr>
            <a:lvl3pPr marL="548640" indent="0">
              <a:buNone/>
              <a:defRPr sz="1080">
                <a:solidFill>
                  <a:schemeClr val="tx1">
                    <a:tint val="82000"/>
                  </a:schemeClr>
                </a:solidFill>
              </a:defRPr>
            </a:lvl3pPr>
            <a:lvl4pPr marL="822960" indent="0">
              <a:buNone/>
              <a:defRPr sz="960">
                <a:solidFill>
                  <a:schemeClr val="tx1">
                    <a:tint val="82000"/>
                  </a:schemeClr>
                </a:solidFill>
              </a:defRPr>
            </a:lvl4pPr>
            <a:lvl5pPr marL="1097280" indent="0">
              <a:buNone/>
              <a:defRPr sz="960">
                <a:solidFill>
                  <a:schemeClr val="tx1">
                    <a:tint val="82000"/>
                  </a:schemeClr>
                </a:solidFill>
              </a:defRPr>
            </a:lvl5pPr>
            <a:lvl6pPr marL="1371600" indent="0">
              <a:buNone/>
              <a:defRPr sz="960">
                <a:solidFill>
                  <a:schemeClr val="tx1">
                    <a:tint val="82000"/>
                  </a:schemeClr>
                </a:solidFill>
              </a:defRPr>
            </a:lvl6pPr>
            <a:lvl7pPr marL="1645920" indent="0">
              <a:buNone/>
              <a:defRPr sz="960">
                <a:solidFill>
                  <a:schemeClr val="tx1">
                    <a:tint val="82000"/>
                  </a:schemeClr>
                </a:solidFill>
              </a:defRPr>
            </a:lvl7pPr>
            <a:lvl8pPr marL="1920240" indent="0">
              <a:buNone/>
              <a:defRPr sz="960">
                <a:solidFill>
                  <a:schemeClr val="tx1">
                    <a:tint val="82000"/>
                  </a:schemeClr>
                </a:solidFill>
              </a:defRPr>
            </a:lvl8pPr>
            <a:lvl9pPr marL="2194560" indent="0">
              <a:buNone/>
              <a:defRPr sz="960">
                <a:solidFill>
                  <a:schemeClr val="tx1">
                    <a:tint val="82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D5DE1668-CAC6-A19E-5742-002FBB586A5B}"/>
              </a:ext>
            </a:extLst>
          </p:cNvPr>
          <p:cNvSpPr>
            <a:spLocks noGrp="1"/>
          </p:cNvSpPr>
          <p:nvPr>
            <p:ph type="dt" sz="half" idx="10"/>
          </p:nvPr>
        </p:nvSpPr>
        <p:spPr/>
        <p:txBody>
          <a:bodyPr/>
          <a:lstStyle/>
          <a:p>
            <a:fld id="{202D419D-5D22-413D-944F-2585FCCF1702}"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9F0C018E-3BAE-7515-EAE1-C1AC4F57F2C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2E6F9B9-2E5A-3B41-6B48-0473A680B2FD}"/>
              </a:ext>
            </a:extLst>
          </p:cNvPr>
          <p:cNvSpPr>
            <a:spLocks noGrp="1"/>
          </p:cNvSpPr>
          <p:nvPr>
            <p:ph type="sldNum" sz="quarter" idx="12"/>
          </p:nvPr>
        </p:nvSpPr>
        <p:spPr/>
        <p:txBody>
          <a:body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306066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7264D2A-CDA3-A632-45CB-216F7E7D0E09}"/>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AED3BB9-EE99-7938-22B0-B2F990B4D1EB}"/>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CA0529D8-5BA8-F6B3-50BB-985D722CED28}"/>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222A4067-DC89-D4FD-9FAF-0F932A3F4DC2}"/>
              </a:ext>
            </a:extLst>
          </p:cNvPr>
          <p:cNvSpPr>
            <a:spLocks noGrp="1"/>
          </p:cNvSpPr>
          <p:nvPr>
            <p:ph type="dt" sz="half" idx="10"/>
          </p:nvPr>
        </p:nvSpPr>
        <p:spPr/>
        <p:txBody>
          <a:bodyPr/>
          <a:lstStyle/>
          <a:p>
            <a:fld id="{202D419D-5D22-413D-944F-2585FCCF1702}" type="datetimeFigureOut">
              <a:rPr lang="ko-KR" altLang="en-US" smtClean="0"/>
              <a:t>2026-05-14</a:t>
            </a:fld>
            <a:endParaRPr lang="ko-KR" altLang="en-US"/>
          </a:p>
        </p:txBody>
      </p:sp>
      <p:sp>
        <p:nvSpPr>
          <p:cNvPr id="6" name="바닥글 개체 틀 5">
            <a:extLst>
              <a:ext uri="{FF2B5EF4-FFF2-40B4-BE49-F238E27FC236}">
                <a16:creationId xmlns:a16="http://schemas.microsoft.com/office/drawing/2014/main" id="{09224B1F-D5DD-8BB3-2A51-788443BFF8E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44D3F375-3F62-2D93-3866-3300FF8CB764}"/>
              </a:ext>
            </a:extLst>
          </p:cNvPr>
          <p:cNvSpPr>
            <a:spLocks noGrp="1"/>
          </p:cNvSpPr>
          <p:nvPr>
            <p:ph type="sldNum" sz="quarter" idx="12"/>
          </p:nvPr>
        </p:nvSpPr>
        <p:spPr/>
        <p:txBody>
          <a:body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280048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176ABDD-14F9-1653-BF02-DBEBED5FA39D}"/>
              </a:ext>
            </a:extLst>
          </p:cNvPr>
          <p:cNvSpPr>
            <a:spLocks noGrp="1"/>
          </p:cNvSpPr>
          <p:nvPr>
            <p:ph type="title"/>
          </p:nvPr>
        </p:nvSpPr>
        <p:spPr>
          <a:xfrm>
            <a:off x="839788" y="365126"/>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64BBB2DD-313D-BC2F-5368-66F9D50EC142}"/>
              </a:ext>
            </a:extLst>
          </p:cNvPr>
          <p:cNvSpPr>
            <a:spLocks noGrp="1"/>
          </p:cNvSpPr>
          <p:nvPr>
            <p:ph type="body" idx="1"/>
          </p:nvPr>
        </p:nvSpPr>
        <p:spPr>
          <a:xfrm>
            <a:off x="839789" y="1681162"/>
            <a:ext cx="5157787" cy="823913"/>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C053FBBA-A33D-4895-CA2B-FF3FA8D760B7}"/>
              </a:ext>
            </a:extLst>
          </p:cNvPr>
          <p:cNvSpPr>
            <a:spLocks noGrp="1"/>
          </p:cNvSpPr>
          <p:nvPr>
            <p:ph sz="half" idx="2"/>
          </p:nvPr>
        </p:nvSpPr>
        <p:spPr>
          <a:xfrm>
            <a:off x="839789"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C72FF4FD-2EBC-7238-8485-55F8023896FB}"/>
              </a:ext>
            </a:extLst>
          </p:cNvPr>
          <p:cNvSpPr>
            <a:spLocks noGrp="1"/>
          </p:cNvSpPr>
          <p:nvPr>
            <p:ph type="body" sz="quarter" idx="3"/>
          </p:nvPr>
        </p:nvSpPr>
        <p:spPr>
          <a:xfrm>
            <a:off x="6172201" y="1681162"/>
            <a:ext cx="5183188" cy="823913"/>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70B2F645-8DA4-BD3E-636A-E3D606D28C31}"/>
              </a:ext>
            </a:extLst>
          </p:cNvPr>
          <p:cNvSpPr>
            <a:spLocks noGrp="1"/>
          </p:cNvSpPr>
          <p:nvPr>
            <p:ph sz="quarter" idx="4"/>
          </p:nvPr>
        </p:nvSpPr>
        <p:spPr>
          <a:xfrm>
            <a:off x="6172201"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1764D471-0C7F-400D-643B-D94E0112876A}"/>
              </a:ext>
            </a:extLst>
          </p:cNvPr>
          <p:cNvSpPr>
            <a:spLocks noGrp="1"/>
          </p:cNvSpPr>
          <p:nvPr>
            <p:ph type="dt" sz="half" idx="10"/>
          </p:nvPr>
        </p:nvSpPr>
        <p:spPr/>
        <p:txBody>
          <a:bodyPr/>
          <a:lstStyle/>
          <a:p>
            <a:fld id="{202D419D-5D22-413D-944F-2585FCCF1702}" type="datetimeFigureOut">
              <a:rPr lang="ko-KR" altLang="en-US" smtClean="0"/>
              <a:t>2026-05-14</a:t>
            </a:fld>
            <a:endParaRPr lang="ko-KR" altLang="en-US"/>
          </a:p>
        </p:txBody>
      </p:sp>
      <p:sp>
        <p:nvSpPr>
          <p:cNvPr id="8" name="바닥글 개체 틀 7">
            <a:extLst>
              <a:ext uri="{FF2B5EF4-FFF2-40B4-BE49-F238E27FC236}">
                <a16:creationId xmlns:a16="http://schemas.microsoft.com/office/drawing/2014/main" id="{8AAD23A2-DCEE-3CD2-8039-A8886053FBD6}"/>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BBC57439-22B7-1A66-3FEB-AC0F48F57FAB}"/>
              </a:ext>
            </a:extLst>
          </p:cNvPr>
          <p:cNvSpPr>
            <a:spLocks noGrp="1"/>
          </p:cNvSpPr>
          <p:nvPr>
            <p:ph type="sldNum" sz="quarter" idx="12"/>
          </p:nvPr>
        </p:nvSpPr>
        <p:spPr/>
        <p:txBody>
          <a:body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261182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72B18C8-D7E1-2EB5-BACD-80FFCBCC562C}"/>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171A29A6-4836-C749-7376-C49C886A8D7B}"/>
              </a:ext>
            </a:extLst>
          </p:cNvPr>
          <p:cNvSpPr>
            <a:spLocks noGrp="1"/>
          </p:cNvSpPr>
          <p:nvPr>
            <p:ph type="dt" sz="half" idx="10"/>
          </p:nvPr>
        </p:nvSpPr>
        <p:spPr/>
        <p:txBody>
          <a:bodyPr/>
          <a:lstStyle/>
          <a:p>
            <a:fld id="{202D419D-5D22-413D-944F-2585FCCF1702}" type="datetimeFigureOut">
              <a:rPr lang="ko-KR" altLang="en-US" smtClean="0"/>
              <a:t>2026-05-14</a:t>
            </a:fld>
            <a:endParaRPr lang="ko-KR" altLang="en-US"/>
          </a:p>
        </p:txBody>
      </p:sp>
      <p:sp>
        <p:nvSpPr>
          <p:cNvPr id="4" name="바닥글 개체 틀 3">
            <a:extLst>
              <a:ext uri="{FF2B5EF4-FFF2-40B4-BE49-F238E27FC236}">
                <a16:creationId xmlns:a16="http://schemas.microsoft.com/office/drawing/2014/main" id="{70DD15A7-1787-ECA0-5042-6875B087D04F}"/>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74D91910-C056-F620-1637-BB441976A354}"/>
              </a:ext>
            </a:extLst>
          </p:cNvPr>
          <p:cNvSpPr>
            <a:spLocks noGrp="1"/>
          </p:cNvSpPr>
          <p:nvPr>
            <p:ph type="sldNum" sz="quarter" idx="12"/>
          </p:nvPr>
        </p:nvSpPr>
        <p:spPr/>
        <p:txBody>
          <a:body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205966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2A333C38-0E1B-B822-8BB1-B7B64DF84688}"/>
              </a:ext>
            </a:extLst>
          </p:cNvPr>
          <p:cNvSpPr>
            <a:spLocks noGrp="1"/>
          </p:cNvSpPr>
          <p:nvPr>
            <p:ph type="dt" sz="half" idx="10"/>
          </p:nvPr>
        </p:nvSpPr>
        <p:spPr/>
        <p:txBody>
          <a:bodyPr/>
          <a:lstStyle/>
          <a:p>
            <a:fld id="{202D419D-5D22-413D-944F-2585FCCF1702}" type="datetimeFigureOut">
              <a:rPr lang="ko-KR" altLang="en-US" smtClean="0"/>
              <a:t>2026-05-14</a:t>
            </a:fld>
            <a:endParaRPr lang="ko-KR" altLang="en-US"/>
          </a:p>
        </p:txBody>
      </p:sp>
      <p:sp>
        <p:nvSpPr>
          <p:cNvPr id="3" name="바닥글 개체 틀 2">
            <a:extLst>
              <a:ext uri="{FF2B5EF4-FFF2-40B4-BE49-F238E27FC236}">
                <a16:creationId xmlns:a16="http://schemas.microsoft.com/office/drawing/2014/main" id="{77E9D752-98C5-2D3E-5613-5ABFBE1F84BE}"/>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439EB661-D928-3FAD-4759-B108FDE7B625}"/>
              </a:ext>
            </a:extLst>
          </p:cNvPr>
          <p:cNvSpPr>
            <a:spLocks noGrp="1"/>
          </p:cNvSpPr>
          <p:nvPr>
            <p:ph type="sldNum" sz="quarter" idx="12"/>
          </p:nvPr>
        </p:nvSpPr>
        <p:spPr/>
        <p:txBody>
          <a:body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369170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451622-6E12-A782-D6EC-ED15034C5911}"/>
              </a:ext>
            </a:extLst>
          </p:cNvPr>
          <p:cNvSpPr>
            <a:spLocks noGrp="1"/>
          </p:cNvSpPr>
          <p:nvPr>
            <p:ph type="title"/>
          </p:nvPr>
        </p:nvSpPr>
        <p:spPr>
          <a:xfrm>
            <a:off x="839789" y="457200"/>
            <a:ext cx="3932237" cy="1600200"/>
          </a:xfrm>
        </p:spPr>
        <p:txBody>
          <a:bodyPr anchor="b"/>
          <a:lstStyle>
            <a:lvl1pPr>
              <a:defRPr sz="1920"/>
            </a:lvl1pPr>
          </a:lstStyle>
          <a:p>
            <a:r>
              <a:rPr lang="ko-KR" altLang="en-US"/>
              <a:t>마스터 제목 스타일 편집</a:t>
            </a:r>
          </a:p>
        </p:txBody>
      </p:sp>
      <p:sp>
        <p:nvSpPr>
          <p:cNvPr id="3" name="내용 개체 틀 2">
            <a:extLst>
              <a:ext uri="{FF2B5EF4-FFF2-40B4-BE49-F238E27FC236}">
                <a16:creationId xmlns:a16="http://schemas.microsoft.com/office/drawing/2014/main" id="{84AA31CC-CEA5-DA51-C4A9-631D82A2C141}"/>
              </a:ext>
            </a:extLst>
          </p:cNvPr>
          <p:cNvSpPr>
            <a:spLocks noGrp="1"/>
          </p:cNvSpPr>
          <p:nvPr>
            <p:ph idx="1"/>
          </p:nvPr>
        </p:nvSpPr>
        <p:spPr>
          <a:xfrm>
            <a:off x="5183188" y="987425"/>
            <a:ext cx="6172200" cy="487362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CCC2B3ED-2F3B-EFA3-32B1-B6E2B00AB46E}"/>
              </a:ext>
            </a:extLst>
          </p:cNvPr>
          <p:cNvSpPr>
            <a:spLocks noGrp="1"/>
          </p:cNvSpPr>
          <p:nvPr>
            <p:ph type="body" sz="half" idx="2"/>
          </p:nvPr>
        </p:nvSpPr>
        <p:spPr>
          <a:xfrm>
            <a:off x="839789" y="2057400"/>
            <a:ext cx="393223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DE05BBB3-7CA2-EAE9-1B35-7DF5A108EF9F}"/>
              </a:ext>
            </a:extLst>
          </p:cNvPr>
          <p:cNvSpPr>
            <a:spLocks noGrp="1"/>
          </p:cNvSpPr>
          <p:nvPr>
            <p:ph type="dt" sz="half" idx="10"/>
          </p:nvPr>
        </p:nvSpPr>
        <p:spPr/>
        <p:txBody>
          <a:bodyPr/>
          <a:lstStyle/>
          <a:p>
            <a:fld id="{202D419D-5D22-413D-944F-2585FCCF1702}" type="datetimeFigureOut">
              <a:rPr lang="ko-KR" altLang="en-US" smtClean="0"/>
              <a:t>2026-05-14</a:t>
            </a:fld>
            <a:endParaRPr lang="ko-KR" altLang="en-US"/>
          </a:p>
        </p:txBody>
      </p:sp>
      <p:sp>
        <p:nvSpPr>
          <p:cNvPr id="6" name="바닥글 개체 틀 5">
            <a:extLst>
              <a:ext uri="{FF2B5EF4-FFF2-40B4-BE49-F238E27FC236}">
                <a16:creationId xmlns:a16="http://schemas.microsoft.com/office/drawing/2014/main" id="{3D8F1FD1-E294-C362-04F5-5215AEAA4D4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17180FF-985F-ED45-E19D-096444B2E04E}"/>
              </a:ext>
            </a:extLst>
          </p:cNvPr>
          <p:cNvSpPr>
            <a:spLocks noGrp="1"/>
          </p:cNvSpPr>
          <p:nvPr>
            <p:ph type="sldNum" sz="quarter" idx="12"/>
          </p:nvPr>
        </p:nvSpPr>
        <p:spPr/>
        <p:txBody>
          <a:body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200186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9DCA6B4-F9F6-74B7-568C-044777C999A7}"/>
              </a:ext>
            </a:extLst>
          </p:cNvPr>
          <p:cNvSpPr>
            <a:spLocks noGrp="1"/>
          </p:cNvSpPr>
          <p:nvPr>
            <p:ph type="title"/>
          </p:nvPr>
        </p:nvSpPr>
        <p:spPr>
          <a:xfrm>
            <a:off x="839789" y="457200"/>
            <a:ext cx="3932237" cy="1600200"/>
          </a:xfrm>
        </p:spPr>
        <p:txBody>
          <a:bodyPr anchor="b"/>
          <a:lstStyle>
            <a:lvl1pPr>
              <a:defRPr sz="1920"/>
            </a:lvl1pPr>
          </a:lstStyle>
          <a:p>
            <a:r>
              <a:rPr lang="ko-KR" altLang="en-US"/>
              <a:t>마스터 제목 스타일 편집</a:t>
            </a:r>
          </a:p>
        </p:txBody>
      </p:sp>
      <p:sp>
        <p:nvSpPr>
          <p:cNvPr id="3" name="그림 개체 틀 2">
            <a:extLst>
              <a:ext uri="{FF2B5EF4-FFF2-40B4-BE49-F238E27FC236}">
                <a16:creationId xmlns:a16="http://schemas.microsoft.com/office/drawing/2014/main" id="{B2A14373-B981-655B-9424-A8F6D5D3C21A}"/>
              </a:ext>
            </a:extLst>
          </p:cNvPr>
          <p:cNvSpPr>
            <a:spLocks noGrp="1"/>
          </p:cNvSpPr>
          <p:nvPr>
            <p:ph type="pic" idx="1"/>
          </p:nvPr>
        </p:nvSpPr>
        <p:spPr>
          <a:xfrm>
            <a:off x="5183188" y="987425"/>
            <a:ext cx="6172200" cy="4873625"/>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endParaRPr lang="ko-KR" altLang="en-US"/>
          </a:p>
        </p:txBody>
      </p:sp>
      <p:sp>
        <p:nvSpPr>
          <p:cNvPr id="4" name="텍스트 개체 틀 3">
            <a:extLst>
              <a:ext uri="{FF2B5EF4-FFF2-40B4-BE49-F238E27FC236}">
                <a16:creationId xmlns:a16="http://schemas.microsoft.com/office/drawing/2014/main" id="{A26E0396-569A-0D86-51D1-795D51BF09CF}"/>
              </a:ext>
            </a:extLst>
          </p:cNvPr>
          <p:cNvSpPr>
            <a:spLocks noGrp="1"/>
          </p:cNvSpPr>
          <p:nvPr>
            <p:ph type="body" sz="half" idx="2"/>
          </p:nvPr>
        </p:nvSpPr>
        <p:spPr>
          <a:xfrm>
            <a:off x="839789" y="2057400"/>
            <a:ext cx="393223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F03825D3-0172-D20E-43F4-F94CDC156305}"/>
              </a:ext>
            </a:extLst>
          </p:cNvPr>
          <p:cNvSpPr>
            <a:spLocks noGrp="1"/>
          </p:cNvSpPr>
          <p:nvPr>
            <p:ph type="dt" sz="half" idx="10"/>
          </p:nvPr>
        </p:nvSpPr>
        <p:spPr/>
        <p:txBody>
          <a:bodyPr/>
          <a:lstStyle/>
          <a:p>
            <a:fld id="{202D419D-5D22-413D-944F-2585FCCF1702}" type="datetimeFigureOut">
              <a:rPr lang="ko-KR" altLang="en-US" smtClean="0"/>
              <a:t>2026-05-14</a:t>
            </a:fld>
            <a:endParaRPr lang="ko-KR" altLang="en-US"/>
          </a:p>
        </p:txBody>
      </p:sp>
      <p:sp>
        <p:nvSpPr>
          <p:cNvPr id="6" name="바닥글 개체 틀 5">
            <a:extLst>
              <a:ext uri="{FF2B5EF4-FFF2-40B4-BE49-F238E27FC236}">
                <a16:creationId xmlns:a16="http://schemas.microsoft.com/office/drawing/2014/main" id="{9BD68A43-518A-FF39-E41C-BF2D1DDFCF1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5F4861A1-3B90-F9E9-25F6-32765463A8DE}"/>
              </a:ext>
            </a:extLst>
          </p:cNvPr>
          <p:cNvSpPr>
            <a:spLocks noGrp="1"/>
          </p:cNvSpPr>
          <p:nvPr>
            <p:ph type="sldNum" sz="quarter" idx="12"/>
          </p:nvPr>
        </p:nvSpPr>
        <p:spPr/>
        <p:txBody>
          <a:body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421184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7A3903D2-07AE-BB5D-5FC5-F82D521B6CCE}"/>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DAA6BF27-A26B-60F3-DDFA-C6F7E450E2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565A246-17A0-F373-C7B1-FAE003AF88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720">
                <a:solidFill>
                  <a:schemeClr val="tx1">
                    <a:tint val="82000"/>
                  </a:schemeClr>
                </a:solidFill>
              </a:defRPr>
            </a:lvl1pPr>
          </a:lstStyle>
          <a:p>
            <a:fld id="{202D419D-5D22-413D-944F-2585FCCF1702}"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64CFEFFD-CBBD-557C-D959-59BFD1F89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720">
                <a:solidFill>
                  <a:schemeClr val="tx1">
                    <a:tint val="82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F7ED0F72-388B-3D63-17AA-E03FF64BA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720">
                <a:solidFill>
                  <a:schemeClr val="tx1">
                    <a:tint val="82000"/>
                  </a:schemeClr>
                </a:solidFill>
              </a:defRPr>
            </a:lvl1pPr>
          </a:lstStyle>
          <a:p>
            <a:fld id="{45071A3D-7FA3-44FD-A925-046904775F93}" type="slidenum">
              <a:rPr lang="ko-KR" altLang="en-US" smtClean="0"/>
              <a:t>‹#›</a:t>
            </a:fld>
            <a:endParaRPr lang="ko-KR" altLang="en-US"/>
          </a:p>
        </p:txBody>
      </p:sp>
    </p:spTree>
    <p:extLst>
      <p:ext uri="{BB962C8B-B14F-4D97-AF65-F5344CB8AC3E}">
        <p14:creationId xmlns:p14="http://schemas.microsoft.com/office/powerpoint/2010/main" val="239593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48640" rtl="0" eaLnBrk="1" latinLnBrk="1"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1"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1"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1"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ko-KR"/>
      </a:defPPr>
      <a:lvl1pPr marL="0" algn="l" defTabSz="548640" rtl="0" eaLnBrk="1" latinLnBrk="1" hangingPunct="1">
        <a:defRPr sz="1080" kern="1200">
          <a:solidFill>
            <a:schemeClr val="tx1"/>
          </a:solidFill>
          <a:latin typeface="+mn-lt"/>
          <a:ea typeface="+mn-ea"/>
          <a:cs typeface="+mn-cs"/>
        </a:defRPr>
      </a:lvl1pPr>
      <a:lvl2pPr marL="274320" algn="l" defTabSz="548640" rtl="0" eaLnBrk="1" latinLnBrk="1" hangingPunct="1">
        <a:defRPr sz="1080" kern="1200">
          <a:solidFill>
            <a:schemeClr val="tx1"/>
          </a:solidFill>
          <a:latin typeface="+mn-lt"/>
          <a:ea typeface="+mn-ea"/>
          <a:cs typeface="+mn-cs"/>
        </a:defRPr>
      </a:lvl2pPr>
      <a:lvl3pPr marL="548640" algn="l" defTabSz="548640" rtl="0" eaLnBrk="1" latinLnBrk="1" hangingPunct="1">
        <a:defRPr sz="1080" kern="1200">
          <a:solidFill>
            <a:schemeClr val="tx1"/>
          </a:solidFill>
          <a:latin typeface="+mn-lt"/>
          <a:ea typeface="+mn-ea"/>
          <a:cs typeface="+mn-cs"/>
        </a:defRPr>
      </a:lvl3pPr>
      <a:lvl4pPr marL="822960" algn="l" defTabSz="548640" rtl="0" eaLnBrk="1" latinLnBrk="1" hangingPunct="1">
        <a:defRPr sz="1080" kern="1200">
          <a:solidFill>
            <a:schemeClr val="tx1"/>
          </a:solidFill>
          <a:latin typeface="+mn-lt"/>
          <a:ea typeface="+mn-ea"/>
          <a:cs typeface="+mn-cs"/>
        </a:defRPr>
      </a:lvl4pPr>
      <a:lvl5pPr marL="1097280" algn="l" defTabSz="548640" rtl="0" eaLnBrk="1" latinLnBrk="1" hangingPunct="1">
        <a:defRPr sz="1080" kern="1200">
          <a:solidFill>
            <a:schemeClr val="tx1"/>
          </a:solidFill>
          <a:latin typeface="+mn-lt"/>
          <a:ea typeface="+mn-ea"/>
          <a:cs typeface="+mn-cs"/>
        </a:defRPr>
      </a:lvl5pPr>
      <a:lvl6pPr marL="1371600" algn="l" defTabSz="548640" rtl="0" eaLnBrk="1" latinLnBrk="1" hangingPunct="1">
        <a:defRPr sz="1080" kern="1200">
          <a:solidFill>
            <a:schemeClr val="tx1"/>
          </a:solidFill>
          <a:latin typeface="+mn-lt"/>
          <a:ea typeface="+mn-ea"/>
          <a:cs typeface="+mn-cs"/>
        </a:defRPr>
      </a:lvl6pPr>
      <a:lvl7pPr marL="1645920" algn="l" defTabSz="548640" rtl="0" eaLnBrk="1" latinLnBrk="1" hangingPunct="1">
        <a:defRPr sz="1080" kern="1200">
          <a:solidFill>
            <a:schemeClr val="tx1"/>
          </a:solidFill>
          <a:latin typeface="+mn-lt"/>
          <a:ea typeface="+mn-ea"/>
          <a:cs typeface="+mn-cs"/>
        </a:defRPr>
      </a:lvl7pPr>
      <a:lvl8pPr marL="1920240" algn="l" defTabSz="548640" rtl="0" eaLnBrk="1" latinLnBrk="1" hangingPunct="1">
        <a:defRPr sz="1080" kern="1200">
          <a:solidFill>
            <a:schemeClr val="tx1"/>
          </a:solidFill>
          <a:latin typeface="+mn-lt"/>
          <a:ea typeface="+mn-ea"/>
          <a:cs typeface="+mn-cs"/>
        </a:defRPr>
      </a:lvl8pPr>
      <a:lvl9pPr marL="2194560" algn="l" defTabSz="548640" rtl="0" eaLnBrk="1" latinLnBrk="1"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50512FB0-8A55-D495-63D4-A8044C1C7E1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904F27A5-5CCB-E537-AB02-04B34D4958E6}"/>
              </a:ext>
            </a:extLst>
          </p:cNvPr>
          <p:cNvSpPr/>
          <p:nvPr/>
        </p:nvSpPr>
        <p:spPr>
          <a:xfrm>
            <a:off x="0" y="0"/>
            <a:ext cx="12192000" cy="6858000"/>
          </a:xfrm>
          <a:prstGeom prst="rect">
            <a:avLst/>
          </a:prstGeom>
          <a:solidFill>
            <a:srgbClr val="201810">
              <a:alpha val="55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A35EE5C0-6C8D-7FAE-4EF0-3DA5751B3D65}"/>
              </a:ext>
            </a:extLst>
          </p:cNvPr>
          <p:cNvSpPr/>
          <p:nvPr/>
        </p:nvSpPr>
        <p:spPr>
          <a:xfrm>
            <a:off x="0" y="0"/>
            <a:ext cx="5613400" cy="6858000"/>
          </a:xfrm>
          <a:prstGeom prst="rect">
            <a:avLst/>
          </a:prstGeom>
          <a:solidFill>
            <a:srgbClr val="231911">
              <a:alpha val="93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8C8752B3-433D-B832-2028-483D381676F2}"/>
              </a:ext>
            </a:extLst>
          </p:cNvPr>
          <p:cNvSpPr txBox="1"/>
          <p:nvPr/>
        </p:nvSpPr>
        <p:spPr>
          <a:xfrm>
            <a:off x="558800" y="660400"/>
            <a:ext cx="3302000" cy="400110"/>
          </a:xfrm>
          <a:prstGeom prst="rect">
            <a:avLst/>
          </a:prstGeom>
          <a:noFill/>
        </p:spPr>
        <p:txBody>
          <a:bodyPr vert="horz" wrap="square" lIns="127000" tIns="76200" rIns="127000" bIns="76200" rtlCol="0">
            <a:spAutoFit/>
          </a:bodyPr>
          <a:lstStyle/>
          <a:p>
            <a:r>
              <a:rPr lang="en-US" altLang="ko-KR" sz="1600" b="1">
                <a:solidFill>
                  <a:srgbClr val="D5E091"/>
                </a:solidFill>
                <a:latin typeface="Aptos" panose="020B0004020202020204" pitchFamily="34" charset="0"/>
              </a:rPr>
              <a:t>Clinic briefing</a:t>
            </a:r>
            <a:endParaRPr lang="ko-KR" altLang="en-US" sz="1600" b="1">
              <a:solidFill>
                <a:srgbClr val="D5E091"/>
              </a:solidFill>
              <a:latin typeface="Aptos" panose="020B0004020202020204" pitchFamily="34" charset="0"/>
            </a:endParaRPr>
          </a:p>
        </p:txBody>
      </p:sp>
      <p:sp>
        <p:nvSpPr>
          <p:cNvPr id="7" name="TextBox 6">
            <a:extLst>
              <a:ext uri="{FF2B5EF4-FFF2-40B4-BE49-F238E27FC236}">
                <a16:creationId xmlns:a16="http://schemas.microsoft.com/office/drawing/2014/main" id="{7D231BD0-B2D1-462D-850B-D9BB44EBF343}"/>
              </a:ext>
            </a:extLst>
          </p:cNvPr>
          <p:cNvSpPr txBox="1"/>
          <p:nvPr/>
        </p:nvSpPr>
        <p:spPr>
          <a:xfrm>
            <a:off x="558800" y="1117600"/>
            <a:ext cx="4572000" cy="1138773"/>
          </a:xfrm>
          <a:prstGeom prst="rect">
            <a:avLst/>
          </a:prstGeom>
          <a:noFill/>
        </p:spPr>
        <p:txBody>
          <a:bodyPr vert="horz" wrap="square" lIns="127000" tIns="76200" rIns="127000" bIns="76200" rtlCol="0">
            <a:spAutoFit/>
          </a:bodyPr>
          <a:lstStyle/>
          <a:p>
            <a:r>
              <a:rPr lang="en-US" altLang="ko-KR" sz="3200" b="1">
                <a:solidFill>
                  <a:srgbClr val="FFFFFF"/>
                </a:solidFill>
                <a:latin typeface="Aptos" panose="020B0004020202020204" pitchFamily="34" charset="0"/>
              </a:rPr>
              <a:t>Korean Hospital Reception Words</a:t>
            </a:r>
            <a:endParaRPr lang="ko-KR" altLang="en-US" sz="3200" b="1">
              <a:solidFill>
                <a:srgbClr val="FFFFFF"/>
              </a:solidFill>
              <a:latin typeface="Aptos" panose="020B0004020202020204" pitchFamily="34" charset="0"/>
            </a:endParaRPr>
          </a:p>
        </p:txBody>
      </p:sp>
      <p:sp>
        <p:nvSpPr>
          <p:cNvPr id="8" name="TextBox 7">
            <a:extLst>
              <a:ext uri="{FF2B5EF4-FFF2-40B4-BE49-F238E27FC236}">
                <a16:creationId xmlns:a16="http://schemas.microsoft.com/office/drawing/2014/main" id="{5F59DE20-C3E0-71B0-DB8D-C26928937709}"/>
              </a:ext>
            </a:extLst>
          </p:cNvPr>
          <p:cNvSpPr txBox="1"/>
          <p:nvPr/>
        </p:nvSpPr>
        <p:spPr>
          <a:xfrm>
            <a:off x="609600" y="2413000"/>
            <a:ext cx="4419600" cy="707886"/>
          </a:xfrm>
          <a:prstGeom prst="rect">
            <a:avLst/>
          </a:prstGeom>
          <a:noFill/>
        </p:spPr>
        <p:txBody>
          <a:bodyPr vert="horz" wrap="square" lIns="127000" tIns="76200" rIns="127000" bIns="76200" rtlCol="0">
            <a:spAutoFit/>
          </a:bodyPr>
          <a:lstStyle/>
          <a:p>
            <a:r>
              <a:rPr lang="en-US" altLang="ko-KR" sz="1800">
                <a:solidFill>
                  <a:srgbClr val="F3EEE8"/>
                </a:solidFill>
                <a:latin typeface="Aptos" panose="020B0004020202020204" pitchFamily="34" charset="0"/>
              </a:rPr>
              <a:t>Check in, wait by number, explain symptoms, and finish the pharmacy step</a:t>
            </a:r>
            <a:endParaRPr lang="ko-KR" altLang="en-US" sz="1800">
              <a:solidFill>
                <a:srgbClr val="F3EEE8"/>
              </a:solidFill>
              <a:latin typeface="Aptos" panose="020B0004020202020204" pitchFamily="34" charset="0"/>
            </a:endParaRPr>
          </a:p>
        </p:txBody>
      </p:sp>
      <p:sp>
        <p:nvSpPr>
          <p:cNvPr id="9" name="사각형: 둥근 모서리 8">
            <a:extLst>
              <a:ext uri="{FF2B5EF4-FFF2-40B4-BE49-F238E27FC236}">
                <a16:creationId xmlns:a16="http://schemas.microsoft.com/office/drawing/2014/main" id="{F9AF9C64-C0E7-C872-3A89-9BD69A243ADD}"/>
              </a:ext>
            </a:extLst>
          </p:cNvPr>
          <p:cNvSpPr/>
          <p:nvPr/>
        </p:nvSpPr>
        <p:spPr>
          <a:xfrm>
            <a:off x="635000" y="3733800"/>
            <a:ext cx="1955800" cy="393700"/>
          </a:xfrm>
          <a:prstGeom prst="roundRect">
            <a:avLst/>
          </a:prstGeom>
          <a:solidFill>
            <a:srgbClr val="D5E091">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33620931-7034-61B1-6A28-42DC33E989C1}"/>
              </a:ext>
            </a:extLst>
          </p:cNvPr>
          <p:cNvSpPr txBox="1"/>
          <p:nvPr/>
        </p:nvSpPr>
        <p:spPr>
          <a:xfrm>
            <a:off x="711200" y="3746500"/>
            <a:ext cx="17780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접수</a:t>
            </a:r>
          </a:p>
        </p:txBody>
      </p:sp>
      <p:sp>
        <p:nvSpPr>
          <p:cNvPr id="11" name="사각형: 둥근 모서리 10">
            <a:extLst>
              <a:ext uri="{FF2B5EF4-FFF2-40B4-BE49-F238E27FC236}">
                <a16:creationId xmlns:a16="http://schemas.microsoft.com/office/drawing/2014/main" id="{686517D9-A450-ADBD-AEA3-30747A64A9C4}"/>
              </a:ext>
            </a:extLst>
          </p:cNvPr>
          <p:cNvSpPr/>
          <p:nvPr/>
        </p:nvSpPr>
        <p:spPr>
          <a:xfrm>
            <a:off x="635000" y="4216400"/>
            <a:ext cx="1955800" cy="393700"/>
          </a:xfrm>
          <a:prstGeom prst="roundRect">
            <a:avLst/>
          </a:prstGeom>
          <a:solidFill>
            <a:srgbClr val="D5E091">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8F7F70AC-4A0C-EE32-0A6C-B40D79050B8E}"/>
              </a:ext>
            </a:extLst>
          </p:cNvPr>
          <p:cNvSpPr txBox="1"/>
          <p:nvPr/>
        </p:nvSpPr>
        <p:spPr>
          <a:xfrm>
            <a:off x="711200" y="4229100"/>
            <a:ext cx="17780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신분증</a:t>
            </a:r>
          </a:p>
        </p:txBody>
      </p:sp>
      <p:sp>
        <p:nvSpPr>
          <p:cNvPr id="13" name="사각형: 둥근 모서리 12">
            <a:extLst>
              <a:ext uri="{FF2B5EF4-FFF2-40B4-BE49-F238E27FC236}">
                <a16:creationId xmlns:a16="http://schemas.microsoft.com/office/drawing/2014/main" id="{9AD7963B-8F70-AD26-99A6-0F05084B005A}"/>
              </a:ext>
            </a:extLst>
          </p:cNvPr>
          <p:cNvSpPr/>
          <p:nvPr/>
        </p:nvSpPr>
        <p:spPr>
          <a:xfrm>
            <a:off x="635000" y="4699000"/>
            <a:ext cx="1955800" cy="393700"/>
          </a:xfrm>
          <a:prstGeom prst="roundRect">
            <a:avLst/>
          </a:prstGeom>
          <a:solidFill>
            <a:srgbClr val="D5E091">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8EE5A000-C639-80D6-0F68-B26703957234}"/>
              </a:ext>
            </a:extLst>
          </p:cNvPr>
          <p:cNvSpPr txBox="1"/>
          <p:nvPr/>
        </p:nvSpPr>
        <p:spPr>
          <a:xfrm>
            <a:off x="711200" y="4711700"/>
            <a:ext cx="17780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진료예약</a:t>
            </a:r>
          </a:p>
        </p:txBody>
      </p:sp>
      <p:sp>
        <p:nvSpPr>
          <p:cNvPr id="15" name="사각형: 둥근 모서리 14">
            <a:extLst>
              <a:ext uri="{FF2B5EF4-FFF2-40B4-BE49-F238E27FC236}">
                <a16:creationId xmlns:a16="http://schemas.microsoft.com/office/drawing/2014/main" id="{537B6120-CC15-1AE6-6627-E8AB45843553}"/>
              </a:ext>
            </a:extLst>
          </p:cNvPr>
          <p:cNvSpPr/>
          <p:nvPr/>
        </p:nvSpPr>
        <p:spPr>
          <a:xfrm>
            <a:off x="635000" y="5181600"/>
            <a:ext cx="1955800" cy="393700"/>
          </a:xfrm>
          <a:prstGeom prst="roundRect">
            <a:avLst/>
          </a:prstGeom>
          <a:solidFill>
            <a:srgbClr val="D5E091">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34E2CA42-8443-C212-F095-160F415CF402}"/>
              </a:ext>
            </a:extLst>
          </p:cNvPr>
          <p:cNvSpPr txBox="1"/>
          <p:nvPr/>
        </p:nvSpPr>
        <p:spPr>
          <a:xfrm>
            <a:off x="711200" y="5194300"/>
            <a:ext cx="17780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대기번호</a:t>
            </a:r>
          </a:p>
        </p:txBody>
      </p:sp>
      <p:sp>
        <p:nvSpPr>
          <p:cNvPr id="17" name="사각형: 둥근 모서리 16">
            <a:extLst>
              <a:ext uri="{FF2B5EF4-FFF2-40B4-BE49-F238E27FC236}">
                <a16:creationId xmlns:a16="http://schemas.microsoft.com/office/drawing/2014/main" id="{8B328EDD-F4EB-06DF-8826-7D1840E437D6}"/>
              </a:ext>
            </a:extLst>
          </p:cNvPr>
          <p:cNvSpPr/>
          <p:nvPr/>
        </p:nvSpPr>
        <p:spPr>
          <a:xfrm>
            <a:off x="635000" y="5664200"/>
            <a:ext cx="1955800" cy="393700"/>
          </a:xfrm>
          <a:prstGeom prst="roundRect">
            <a:avLst/>
          </a:prstGeom>
          <a:solidFill>
            <a:srgbClr val="D5E091">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92B04C9C-777C-2C79-5F62-734F9CCA01C3}"/>
              </a:ext>
            </a:extLst>
          </p:cNvPr>
          <p:cNvSpPr txBox="1"/>
          <p:nvPr/>
        </p:nvSpPr>
        <p:spPr>
          <a:xfrm>
            <a:off x="711200" y="5676900"/>
            <a:ext cx="17780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진료실</a:t>
            </a:r>
          </a:p>
        </p:txBody>
      </p:sp>
      <p:sp>
        <p:nvSpPr>
          <p:cNvPr id="19" name="사각형: 둥근 모서리 18">
            <a:extLst>
              <a:ext uri="{FF2B5EF4-FFF2-40B4-BE49-F238E27FC236}">
                <a16:creationId xmlns:a16="http://schemas.microsoft.com/office/drawing/2014/main" id="{DF598DC9-0C77-3393-6A25-0EEA0EB5D7FC}"/>
              </a:ext>
            </a:extLst>
          </p:cNvPr>
          <p:cNvSpPr/>
          <p:nvPr/>
        </p:nvSpPr>
        <p:spPr>
          <a:xfrm>
            <a:off x="635000" y="6146800"/>
            <a:ext cx="1955800" cy="393700"/>
          </a:xfrm>
          <a:prstGeom prst="roundRect">
            <a:avLst/>
          </a:prstGeom>
          <a:solidFill>
            <a:srgbClr val="D5E091">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E8DAFDC5-1882-CCFC-0807-6F31C54399E5}"/>
              </a:ext>
            </a:extLst>
          </p:cNvPr>
          <p:cNvSpPr txBox="1"/>
          <p:nvPr/>
        </p:nvSpPr>
        <p:spPr>
          <a:xfrm>
            <a:off x="711200" y="6159500"/>
            <a:ext cx="17780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처방전</a:t>
            </a:r>
          </a:p>
        </p:txBody>
      </p:sp>
    </p:spTree>
    <p:extLst>
      <p:ext uri="{BB962C8B-B14F-4D97-AF65-F5344CB8AC3E}">
        <p14:creationId xmlns:p14="http://schemas.microsoft.com/office/powerpoint/2010/main" val="212553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2E59D8C2-66BF-FFD8-D31C-A1607C1FA94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81E9D1D5-33A0-B255-B99C-DA269C8361A3}"/>
              </a:ext>
            </a:extLst>
          </p:cNvPr>
          <p:cNvSpPr/>
          <p:nvPr/>
        </p:nvSpPr>
        <p:spPr>
          <a:xfrm>
            <a:off x="0" y="0"/>
            <a:ext cx="12192000" cy="6858000"/>
          </a:xfrm>
          <a:prstGeom prst="rect">
            <a:avLst/>
          </a:prstGeom>
          <a:solidFill>
            <a:srgbClr val="201810">
              <a:alpha val="55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16D30EEF-1D28-660C-4E3F-5298FBA63B7F}"/>
              </a:ext>
            </a:extLst>
          </p:cNvPr>
          <p:cNvSpPr/>
          <p:nvPr/>
        </p:nvSpPr>
        <p:spPr>
          <a:xfrm>
            <a:off x="533400" y="457200"/>
            <a:ext cx="7874000" cy="863600"/>
          </a:xfrm>
          <a:prstGeom prst="roundRect">
            <a:avLst/>
          </a:prstGeom>
          <a:solidFill>
            <a:srgbClr val="FFFBF7">
              <a:alpha val="97000"/>
            </a:srgbClr>
          </a:solidFill>
          <a:ln w="19050" cap="flat" cmpd="sng" algn="ctr">
            <a:solidFill>
              <a:srgbClr val="C9B88F">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B4224371-039D-B785-BD83-B8AB17D11BE7}"/>
              </a:ext>
            </a:extLst>
          </p:cNvPr>
          <p:cNvSpPr txBox="1"/>
          <p:nvPr/>
        </p:nvSpPr>
        <p:spPr>
          <a:xfrm>
            <a:off x="787400" y="622300"/>
            <a:ext cx="7239000" cy="600164"/>
          </a:xfrm>
          <a:prstGeom prst="rect">
            <a:avLst/>
          </a:prstGeom>
          <a:noFill/>
        </p:spPr>
        <p:txBody>
          <a:bodyPr vert="horz" wrap="square" lIns="127000" tIns="76200" rIns="127000" bIns="76200" rtlCol="0">
            <a:spAutoFit/>
          </a:bodyPr>
          <a:lstStyle/>
          <a:p>
            <a:r>
              <a:rPr lang="en-US" altLang="ko-KR" sz="2900" b="1">
                <a:solidFill>
                  <a:srgbClr val="2B2117"/>
                </a:solidFill>
                <a:latin typeface="Aptos" panose="020B0004020202020204" pitchFamily="34" charset="0"/>
              </a:rPr>
              <a:t>Key Reception Words</a:t>
            </a:r>
            <a:endParaRPr lang="ko-KR" altLang="en-US" sz="2900" b="1">
              <a:solidFill>
                <a:srgbClr val="2B2117"/>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17957EC2-79D5-6D25-A739-06ECDEB2F183}"/>
              </a:ext>
            </a:extLst>
          </p:cNvPr>
          <p:cNvSpPr/>
          <p:nvPr/>
        </p:nvSpPr>
        <p:spPr>
          <a:xfrm>
            <a:off x="609600" y="1727200"/>
            <a:ext cx="7874000" cy="4064000"/>
          </a:xfrm>
          <a:prstGeom prst="roundRect">
            <a:avLst/>
          </a:prstGeom>
          <a:solidFill>
            <a:srgbClr val="FFFBF7">
              <a:alpha val="96000"/>
            </a:srgbClr>
          </a:solidFill>
          <a:ln w="19050" cap="flat" cmpd="sng" algn="ctr">
            <a:solidFill>
              <a:srgbClr val="C9B88F">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836020A8-8AA5-76EC-5103-14ACD7EBE0EB}"/>
              </a:ext>
            </a:extLst>
          </p:cNvPr>
          <p:cNvSpPr txBox="1"/>
          <p:nvPr/>
        </p:nvSpPr>
        <p:spPr>
          <a:xfrm>
            <a:off x="990600" y="2006600"/>
            <a:ext cx="7112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접수  </a:t>
            </a:r>
            <a:r>
              <a:rPr lang="en-US" altLang="ko-KR" sz="2000">
                <a:solidFill>
                  <a:srgbClr val="2B2117"/>
                </a:solidFill>
                <a:latin typeface="Aptos" panose="020B0004020202020204" pitchFamily="34" charset="0"/>
              </a:rPr>
              <a:t>jeopsu  check-in</a:t>
            </a:r>
            <a:endParaRPr lang="ko-KR" altLang="en-US" sz="2000">
              <a:solidFill>
                <a:srgbClr val="2B2117"/>
              </a:solidFill>
              <a:latin typeface="Aptos" panose="020B0004020202020204" pitchFamily="34" charset="0"/>
            </a:endParaRPr>
          </a:p>
        </p:txBody>
      </p:sp>
      <p:sp>
        <p:nvSpPr>
          <p:cNvPr id="9" name="TextBox 8">
            <a:extLst>
              <a:ext uri="{FF2B5EF4-FFF2-40B4-BE49-F238E27FC236}">
                <a16:creationId xmlns:a16="http://schemas.microsoft.com/office/drawing/2014/main" id="{A4C02A29-70EE-2A5D-211E-78B5C071D016}"/>
              </a:ext>
            </a:extLst>
          </p:cNvPr>
          <p:cNvSpPr txBox="1"/>
          <p:nvPr/>
        </p:nvSpPr>
        <p:spPr>
          <a:xfrm>
            <a:off x="990600" y="2552700"/>
            <a:ext cx="7112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접수창구  </a:t>
            </a:r>
            <a:r>
              <a:rPr lang="en-US" altLang="ko-KR" sz="2000">
                <a:solidFill>
                  <a:srgbClr val="2B2117"/>
                </a:solidFill>
                <a:latin typeface="Aptos" panose="020B0004020202020204" pitchFamily="34" charset="0"/>
              </a:rPr>
              <a:t>reception counter</a:t>
            </a:r>
            <a:endParaRPr lang="ko-KR" altLang="en-US" sz="2000">
              <a:solidFill>
                <a:srgbClr val="2B2117"/>
              </a:solidFill>
              <a:latin typeface="Aptos" panose="020B0004020202020204" pitchFamily="34" charset="0"/>
            </a:endParaRPr>
          </a:p>
        </p:txBody>
      </p:sp>
      <p:sp>
        <p:nvSpPr>
          <p:cNvPr id="10" name="TextBox 9">
            <a:extLst>
              <a:ext uri="{FF2B5EF4-FFF2-40B4-BE49-F238E27FC236}">
                <a16:creationId xmlns:a16="http://schemas.microsoft.com/office/drawing/2014/main" id="{6C608277-D101-377B-88DF-30BEF5A6D91E}"/>
              </a:ext>
            </a:extLst>
          </p:cNvPr>
          <p:cNvSpPr txBox="1"/>
          <p:nvPr/>
        </p:nvSpPr>
        <p:spPr>
          <a:xfrm>
            <a:off x="990600" y="3098800"/>
            <a:ext cx="7112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신분증  </a:t>
            </a:r>
            <a:r>
              <a:rPr lang="en-US" altLang="ko-KR" sz="2000">
                <a:solidFill>
                  <a:srgbClr val="2B2117"/>
                </a:solidFill>
                <a:latin typeface="Aptos" panose="020B0004020202020204" pitchFamily="34" charset="0"/>
              </a:rPr>
              <a:t>ID card</a:t>
            </a:r>
            <a:endParaRPr lang="ko-KR" altLang="en-US" sz="2000">
              <a:solidFill>
                <a:srgbClr val="2B2117"/>
              </a:solidFill>
              <a:latin typeface="Aptos" panose="020B0004020202020204" pitchFamily="34" charset="0"/>
            </a:endParaRPr>
          </a:p>
        </p:txBody>
      </p:sp>
      <p:sp>
        <p:nvSpPr>
          <p:cNvPr id="11" name="TextBox 10">
            <a:extLst>
              <a:ext uri="{FF2B5EF4-FFF2-40B4-BE49-F238E27FC236}">
                <a16:creationId xmlns:a16="http://schemas.microsoft.com/office/drawing/2014/main" id="{786599B6-1839-359B-66D2-7340CAAA4A30}"/>
              </a:ext>
            </a:extLst>
          </p:cNvPr>
          <p:cNvSpPr txBox="1"/>
          <p:nvPr/>
        </p:nvSpPr>
        <p:spPr>
          <a:xfrm>
            <a:off x="990600" y="3644900"/>
            <a:ext cx="7112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진료예약  </a:t>
            </a:r>
            <a:r>
              <a:rPr lang="en-US" altLang="ko-KR" sz="2000">
                <a:solidFill>
                  <a:srgbClr val="2B2117"/>
                </a:solidFill>
                <a:latin typeface="Aptos" panose="020B0004020202020204" pitchFamily="34" charset="0"/>
              </a:rPr>
              <a:t>medical appointment</a:t>
            </a:r>
            <a:endParaRPr lang="ko-KR" altLang="en-US" sz="2000">
              <a:solidFill>
                <a:srgbClr val="2B2117"/>
              </a:solidFill>
              <a:latin typeface="Aptos" panose="020B0004020202020204" pitchFamily="34" charset="0"/>
            </a:endParaRPr>
          </a:p>
        </p:txBody>
      </p:sp>
      <p:sp>
        <p:nvSpPr>
          <p:cNvPr id="12" name="TextBox 11">
            <a:extLst>
              <a:ext uri="{FF2B5EF4-FFF2-40B4-BE49-F238E27FC236}">
                <a16:creationId xmlns:a16="http://schemas.microsoft.com/office/drawing/2014/main" id="{F822E605-E1C3-6E1D-20FC-AFD0B12F2887}"/>
              </a:ext>
            </a:extLst>
          </p:cNvPr>
          <p:cNvSpPr txBox="1"/>
          <p:nvPr/>
        </p:nvSpPr>
        <p:spPr>
          <a:xfrm>
            <a:off x="990600" y="4191000"/>
            <a:ext cx="7112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대기번호  </a:t>
            </a:r>
            <a:r>
              <a:rPr lang="en-US" altLang="ko-KR" sz="2000">
                <a:solidFill>
                  <a:srgbClr val="2B2117"/>
                </a:solidFill>
                <a:latin typeface="Aptos" panose="020B0004020202020204" pitchFamily="34" charset="0"/>
              </a:rPr>
              <a:t>waiting number</a:t>
            </a:r>
            <a:endParaRPr lang="ko-KR" altLang="en-US" sz="2000">
              <a:solidFill>
                <a:srgbClr val="2B2117"/>
              </a:solidFill>
              <a:latin typeface="Aptos" panose="020B0004020202020204" pitchFamily="34" charset="0"/>
            </a:endParaRPr>
          </a:p>
        </p:txBody>
      </p:sp>
      <p:sp>
        <p:nvSpPr>
          <p:cNvPr id="13" name="TextBox 12">
            <a:extLst>
              <a:ext uri="{FF2B5EF4-FFF2-40B4-BE49-F238E27FC236}">
                <a16:creationId xmlns:a16="http://schemas.microsoft.com/office/drawing/2014/main" id="{635EACC8-AA58-8480-0DED-F0C59763204C}"/>
              </a:ext>
            </a:extLst>
          </p:cNvPr>
          <p:cNvSpPr txBox="1"/>
          <p:nvPr/>
        </p:nvSpPr>
        <p:spPr>
          <a:xfrm>
            <a:off x="990600" y="4737100"/>
            <a:ext cx="7112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대기실  </a:t>
            </a:r>
            <a:r>
              <a:rPr lang="en-US" altLang="ko-KR" sz="2000">
                <a:solidFill>
                  <a:srgbClr val="2B2117"/>
                </a:solidFill>
                <a:latin typeface="Aptos" panose="020B0004020202020204" pitchFamily="34" charset="0"/>
              </a:rPr>
              <a:t>waiting room</a:t>
            </a:r>
            <a:endParaRPr lang="ko-KR" altLang="en-US" sz="2000">
              <a:solidFill>
                <a:srgbClr val="2B2117"/>
              </a:solidFill>
              <a:latin typeface="Aptos" panose="020B0004020202020204" pitchFamily="34" charset="0"/>
            </a:endParaRPr>
          </a:p>
        </p:txBody>
      </p:sp>
      <p:sp>
        <p:nvSpPr>
          <p:cNvPr id="14" name="직사각형 13">
            <a:extLst>
              <a:ext uri="{FF2B5EF4-FFF2-40B4-BE49-F238E27FC236}">
                <a16:creationId xmlns:a16="http://schemas.microsoft.com/office/drawing/2014/main" id="{37869CD3-058A-7ED3-06E9-55EF822E33CE}"/>
              </a:ext>
            </a:extLst>
          </p:cNvPr>
          <p:cNvSpPr/>
          <p:nvPr/>
        </p:nvSpPr>
        <p:spPr>
          <a:xfrm>
            <a:off x="812800" y="1422400"/>
            <a:ext cx="1422400" cy="63500"/>
          </a:xfrm>
          <a:prstGeom prst="rect">
            <a:avLst/>
          </a:prstGeom>
          <a:solidFill>
            <a:srgbClr val="93A4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8271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3AF89B65-BE20-7F9A-C4E6-D42603011A0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D57F18D1-4A8A-B184-A006-D6AE18AD7818}"/>
              </a:ext>
            </a:extLst>
          </p:cNvPr>
          <p:cNvSpPr/>
          <p:nvPr/>
        </p:nvSpPr>
        <p:spPr>
          <a:xfrm>
            <a:off x="0" y="0"/>
            <a:ext cx="12192000" cy="6858000"/>
          </a:xfrm>
          <a:prstGeom prst="rect">
            <a:avLst/>
          </a:prstGeom>
          <a:solidFill>
            <a:srgbClr val="201810">
              <a:alpha val="55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DFF10DA4-02B6-6F8D-FFD6-95CF95BCDEA6}"/>
              </a:ext>
            </a:extLst>
          </p:cNvPr>
          <p:cNvSpPr/>
          <p:nvPr/>
        </p:nvSpPr>
        <p:spPr>
          <a:xfrm>
            <a:off x="711200" y="609600"/>
            <a:ext cx="6604000" cy="889000"/>
          </a:xfrm>
          <a:prstGeom prst="roundRect">
            <a:avLst/>
          </a:prstGeom>
          <a:solidFill>
            <a:srgbClr val="FFFBF7">
              <a:alpha val="97000"/>
            </a:srgbClr>
          </a:solidFill>
          <a:ln w="19050" cap="flat" cmpd="sng" algn="ctr">
            <a:solidFill>
              <a:srgbClr val="C9B88F">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3AD00B31-A4BA-6B40-A1A1-5DCD3ABF0184}"/>
              </a:ext>
            </a:extLst>
          </p:cNvPr>
          <p:cNvSpPr txBox="1"/>
          <p:nvPr/>
        </p:nvSpPr>
        <p:spPr>
          <a:xfrm>
            <a:off x="965200" y="774700"/>
            <a:ext cx="6096000" cy="600164"/>
          </a:xfrm>
          <a:prstGeom prst="rect">
            <a:avLst/>
          </a:prstGeom>
          <a:noFill/>
        </p:spPr>
        <p:txBody>
          <a:bodyPr vert="horz" wrap="square" lIns="127000" tIns="76200" rIns="127000" bIns="76200" rtlCol="0">
            <a:spAutoFit/>
          </a:bodyPr>
          <a:lstStyle/>
          <a:p>
            <a:r>
              <a:rPr lang="en-US" altLang="ko-KR" sz="2900" b="1">
                <a:solidFill>
                  <a:srgbClr val="2B2117"/>
                </a:solidFill>
                <a:latin typeface="Aptos" panose="020B0004020202020204" pitchFamily="34" charset="0"/>
              </a:rPr>
              <a:t>Reading Formulas</a:t>
            </a:r>
            <a:endParaRPr lang="ko-KR" altLang="en-US" sz="2900" b="1">
              <a:solidFill>
                <a:srgbClr val="2B2117"/>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20C5E9FC-D3A4-6972-6DD6-7F164CD89A81}"/>
              </a:ext>
            </a:extLst>
          </p:cNvPr>
          <p:cNvSpPr/>
          <p:nvPr/>
        </p:nvSpPr>
        <p:spPr>
          <a:xfrm>
            <a:off x="863600" y="1905000"/>
            <a:ext cx="7112000" cy="3302000"/>
          </a:xfrm>
          <a:prstGeom prst="roundRect">
            <a:avLst/>
          </a:prstGeom>
          <a:solidFill>
            <a:srgbClr val="FFFBF7">
              <a:alpha val="97000"/>
            </a:srgbClr>
          </a:solidFill>
          <a:ln w="19050" cap="flat" cmpd="sng" algn="ctr">
            <a:solidFill>
              <a:srgbClr val="C9B88F">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0886395C-CCA4-BE8B-2D5F-3AC2A5FC1399}"/>
              </a:ext>
            </a:extLst>
          </p:cNvPr>
          <p:cNvSpPr txBox="1"/>
          <p:nvPr/>
        </p:nvSpPr>
        <p:spPr>
          <a:xfrm>
            <a:off x="1244600" y="2286000"/>
            <a:ext cx="6350000" cy="477054"/>
          </a:xfrm>
          <a:prstGeom prst="rect">
            <a:avLst/>
          </a:prstGeom>
          <a:noFill/>
        </p:spPr>
        <p:txBody>
          <a:bodyPr vert="horz" wrap="square" lIns="127000" tIns="76200" rIns="127000" bIns="76200" rtlCol="0">
            <a:spAutoFit/>
          </a:bodyPr>
          <a:lstStyle/>
          <a:p>
            <a:r>
              <a:rPr lang="ko-KR" altLang="en-US" sz="2100" b="1">
                <a:solidFill>
                  <a:srgbClr val="2B2117"/>
                </a:solidFill>
                <a:latin typeface="Aptos" panose="020B0004020202020204" pitchFamily="34" charset="0"/>
              </a:rPr>
              <a:t>접수해 주세요 </a:t>
            </a:r>
            <a:r>
              <a:rPr lang="en-US" altLang="ko-KR" sz="2100" b="1">
                <a:solidFill>
                  <a:srgbClr val="2B2117"/>
                </a:solidFill>
                <a:latin typeface="Aptos" panose="020B0004020202020204" pitchFamily="34" charset="0"/>
              </a:rPr>
              <a:t>= please check me in</a:t>
            </a:r>
            <a:endParaRPr lang="ko-KR" altLang="en-US" sz="2100" b="1">
              <a:solidFill>
                <a:srgbClr val="2B2117"/>
              </a:solidFill>
              <a:latin typeface="Aptos" panose="020B0004020202020204" pitchFamily="34" charset="0"/>
            </a:endParaRPr>
          </a:p>
        </p:txBody>
      </p:sp>
      <p:sp>
        <p:nvSpPr>
          <p:cNvPr id="9" name="TextBox 8">
            <a:extLst>
              <a:ext uri="{FF2B5EF4-FFF2-40B4-BE49-F238E27FC236}">
                <a16:creationId xmlns:a16="http://schemas.microsoft.com/office/drawing/2014/main" id="{475933D5-D6E8-6879-B930-D17CD900512C}"/>
              </a:ext>
            </a:extLst>
          </p:cNvPr>
          <p:cNvSpPr txBox="1"/>
          <p:nvPr/>
        </p:nvSpPr>
        <p:spPr>
          <a:xfrm>
            <a:off x="1244600" y="2946400"/>
            <a:ext cx="6350000" cy="477054"/>
          </a:xfrm>
          <a:prstGeom prst="rect">
            <a:avLst/>
          </a:prstGeom>
          <a:noFill/>
        </p:spPr>
        <p:txBody>
          <a:bodyPr vert="horz" wrap="square" lIns="127000" tIns="76200" rIns="127000" bIns="76200" rtlCol="0">
            <a:spAutoFit/>
          </a:bodyPr>
          <a:lstStyle/>
          <a:p>
            <a:r>
              <a:rPr lang="ko-KR" altLang="en-US" sz="2100" b="1">
                <a:solidFill>
                  <a:srgbClr val="2B2117"/>
                </a:solidFill>
                <a:latin typeface="Aptos" panose="020B0004020202020204" pitchFamily="34" charset="0"/>
              </a:rPr>
              <a:t>진료예약했어요 </a:t>
            </a:r>
            <a:r>
              <a:rPr lang="en-US" altLang="ko-KR" sz="2100" b="1">
                <a:solidFill>
                  <a:srgbClr val="2B2117"/>
                </a:solidFill>
                <a:latin typeface="Aptos" panose="020B0004020202020204" pitchFamily="34" charset="0"/>
              </a:rPr>
              <a:t>= I booked a visit</a:t>
            </a:r>
            <a:endParaRPr lang="ko-KR" altLang="en-US" sz="2100" b="1">
              <a:solidFill>
                <a:srgbClr val="2B2117"/>
              </a:solidFill>
              <a:latin typeface="Aptos" panose="020B0004020202020204" pitchFamily="34" charset="0"/>
            </a:endParaRPr>
          </a:p>
        </p:txBody>
      </p:sp>
      <p:sp>
        <p:nvSpPr>
          <p:cNvPr id="10" name="TextBox 9">
            <a:extLst>
              <a:ext uri="{FF2B5EF4-FFF2-40B4-BE49-F238E27FC236}">
                <a16:creationId xmlns:a16="http://schemas.microsoft.com/office/drawing/2014/main" id="{7BDE40AD-A62B-DB0D-4351-8B6AA62E74AD}"/>
              </a:ext>
            </a:extLst>
          </p:cNvPr>
          <p:cNvSpPr txBox="1"/>
          <p:nvPr/>
        </p:nvSpPr>
        <p:spPr>
          <a:xfrm>
            <a:off x="1244600" y="3606800"/>
            <a:ext cx="6350000" cy="477054"/>
          </a:xfrm>
          <a:prstGeom prst="rect">
            <a:avLst/>
          </a:prstGeom>
          <a:noFill/>
        </p:spPr>
        <p:txBody>
          <a:bodyPr vert="horz" wrap="square" lIns="127000" tIns="76200" rIns="127000" bIns="76200" rtlCol="0">
            <a:spAutoFit/>
          </a:bodyPr>
          <a:lstStyle/>
          <a:p>
            <a:r>
              <a:rPr lang="ko-KR" altLang="en-US" sz="2100" b="1">
                <a:solidFill>
                  <a:srgbClr val="2B2117"/>
                </a:solidFill>
                <a:latin typeface="Aptos" panose="020B0004020202020204" pitchFamily="34" charset="0"/>
              </a:rPr>
              <a:t>증상이 있어요 </a:t>
            </a:r>
            <a:r>
              <a:rPr lang="en-US" altLang="ko-KR" sz="2100" b="1">
                <a:solidFill>
                  <a:srgbClr val="2B2117"/>
                </a:solidFill>
                <a:latin typeface="Aptos" panose="020B0004020202020204" pitchFamily="34" charset="0"/>
              </a:rPr>
              <a:t>= I have symptoms</a:t>
            </a:r>
            <a:endParaRPr lang="ko-KR" altLang="en-US" sz="2100" b="1">
              <a:solidFill>
                <a:srgbClr val="2B2117"/>
              </a:solidFill>
              <a:latin typeface="Aptos" panose="020B0004020202020204" pitchFamily="34" charset="0"/>
            </a:endParaRPr>
          </a:p>
        </p:txBody>
      </p:sp>
      <p:sp>
        <p:nvSpPr>
          <p:cNvPr id="11" name="TextBox 10">
            <a:extLst>
              <a:ext uri="{FF2B5EF4-FFF2-40B4-BE49-F238E27FC236}">
                <a16:creationId xmlns:a16="http://schemas.microsoft.com/office/drawing/2014/main" id="{0EE72079-0285-6100-1BE6-07651CE1E71E}"/>
              </a:ext>
            </a:extLst>
          </p:cNvPr>
          <p:cNvSpPr txBox="1"/>
          <p:nvPr/>
        </p:nvSpPr>
        <p:spPr>
          <a:xfrm>
            <a:off x="1244600" y="4267200"/>
            <a:ext cx="6350000" cy="477054"/>
          </a:xfrm>
          <a:prstGeom prst="rect">
            <a:avLst/>
          </a:prstGeom>
          <a:noFill/>
        </p:spPr>
        <p:txBody>
          <a:bodyPr vert="horz" wrap="square" lIns="127000" tIns="76200" rIns="127000" bIns="76200" rtlCol="0">
            <a:spAutoFit/>
          </a:bodyPr>
          <a:lstStyle/>
          <a:p>
            <a:r>
              <a:rPr lang="ko-KR" altLang="en-US" sz="2100" b="1">
                <a:solidFill>
                  <a:srgbClr val="2B2117"/>
                </a:solidFill>
                <a:latin typeface="Aptos" panose="020B0004020202020204" pitchFamily="34" charset="0"/>
              </a:rPr>
              <a:t>처방전을 받았어요 </a:t>
            </a:r>
            <a:r>
              <a:rPr lang="en-US" altLang="ko-KR" sz="2100" b="1">
                <a:solidFill>
                  <a:srgbClr val="2B2117"/>
                </a:solidFill>
                <a:latin typeface="Aptos" panose="020B0004020202020204" pitchFamily="34" charset="0"/>
              </a:rPr>
              <a:t>= I got a prescription</a:t>
            </a:r>
            <a:endParaRPr lang="ko-KR" altLang="en-US" sz="2100" b="1">
              <a:solidFill>
                <a:srgbClr val="2B2117"/>
              </a:solidFill>
              <a:latin typeface="Aptos" panose="020B0004020202020204" pitchFamily="34" charset="0"/>
            </a:endParaRPr>
          </a:p>
        </p:txBody>
      </p:sp>
      <p:sp>
        <p:nvSpPr>
          <p:cNvPr id="12" name="사각형: 둥근 모서리 11">
            <a:extLst>
              <a:ext uri="{FF2B5EF4-FFF2-40B4-BE49-F238E27FC236}">
                <a16:creationId xmlns:a16="http://schemas.microsoft.com/office/drawing/2014/main" id="{F6EF0DF5-0A3D-B640-F109-52E1E1372EE5}"/>
              </a:ext>
            </a:extLst>
          </p:cNvPr>
          <p:cNvSpPr/>
          <p:nvPr/>
        </p:nvSpPr>
        <p:spPr>
          <a:xfrm>
            <a:off x="7874000" y="4114800"/>
            <a:ext cx="3429000" cy="1041400"/>
          </a:xfrm>
          <a:prstGeom prst="roundRect">
            <a:avLst/>
          </a:prstGeom>
          <a:solidFill>
            <a:srgbClr val="FFFBF7">
              <a:alpha val="88000"/>
            </a:srgbClr>
          </a:solidFill>
          <a:ln w="19050" cap="flat" cmpd="sng" algn="ctr">
            <a:solidFill>
              <a:srgbClr val="C9B88F">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C47F3632-175A-585A-772A-F099E36B2185}"/>
              </a:ext>
            </a:extLst>
          </p:cNvPr>
          <p:cNvSpPr txBox="1"/>
          <p:nvPr/>
        </p:nvSpPr>
        <p:spPr>
          <a:xfrm>
            <a:off x="8153400" y="4381500"/>
            <a:ext cx="2857500" cy="769441"/>
          </a:xfrm>
          <a:prstGeom prst="rect">
            <a:avLst/>
          </a:prstGeom>
          <a:noFill/>
        </p:spPr>
        <p:txBody>
          <a:bodyPr vert="horz" wrap="square" lIns="127000" tIns="76200" rIns="127000" bIns="76200" rtlCol="0">
            <a:spAutoFit/>
          </a:bodyPr>
          <a:lstStyle/>
          <a:p>
            <a:r>
              <a:rPr lang="en-US" altLang="ko-KR" sz="2000">
                <a:solidFill>
                  <a:srgbClr val="2B2117"/>
                </a:solidFill>
                <a:latin typeface="Aptos" panose="020B0004020202020204" pitchFamily="34" charset="0"/>
              </a:rPr>
              <a:t>Use one short sentence at the desk.</a:t>
            </a:r>
            <a:endParaRPr lang="ko-KR" altLang="en-US" sz="2000">
              <a:solidFill>
                <a:srgbClr val="2B2117"/>
              </a:solidFill>
              <a:latin typeface="Aptos" panose="020B0004020202020204" pitchFamily="34" charset="0"/>
            </a:endParaRPr>
          </a:p>
        </p:txBody>
      </p:sp>
      <p:sp>
        <p:nvSpPr>
          <p:cNvPr id="14" name="직사각형 13">
            <a:extLst>
              <a:ext uri="{FF2B5EF4-FFF2-40B4-BE49-F238E27FC236}">
                <a16:creationId xmlns:a16="http://schemas.microsoft.com/office/drawing/2014/main" id="{0FE24DE8-8F20-3CFD-8AA0-D1A413152457}"/>
              </a:ext>
            </a:extLst>
          </p:cNvPr>
          <p:cNvSpPr/>
          <p:nvPr/>
        </p:nvSpPr>
        <p:spPr>
          <a:xfrm>
            <a:off x="812800" y="1422400"/>
            <a:ext cx="1422400" cy="63500"/>
          </a:xfrm>
          <a:prstGeom prst="rect">
            <a:avLst/>
          </a:prstGeom>
          <a:solidFill>
            <a:srgbClr val="93A4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5098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EF0460AE-1384-6B9B-EDB1-1DC61C812C9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59AC668C-9F55-1CB7-D20A-3E62EC776D2D}"/>
              </a:ext>
            </a:extLst>
          </p:cNvPr>
          <p:cNvSpPr/>
          <p:nvPr/>
        </p:nvSpPr>
        <p:spPr>
          <a:xfrm>
            <a:off x="0" y="0"/>
            <a:ext cx="12192000" cy="6858000"/>
          </a:xfrm>
          <a:prstGeom prst="rect">
            <a:avLst/>
          </a:prstGeom>
          <a:solidFill>
            <a:srgbClr val="201810">
              <a:alpha val="55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4A993561-6CA0-577D-58E1-6B53DF9EAAF3}"/>
              </a:ext>
            </a:extLst>
          </p:cNvPr>
          <p:cNvSpPr/>
          <p:nvPr/>
        </p:nvSpPr>
        <p:spPr>
          <a:xfrm>
            <a:off x="584200" y="533400"/>
            <a:ext cx="7112000" cy="889000"/>
          </a:xfrm>
          <a:prstGeom prst="roundRect">
            <a:avLst/>
          </a:prstGeom>
          <a:solidFill>
            <a:srgbClr val="FFFBF7">
              <a:alpha val="96000"/>
            </a:srgbClr>
          </a:solidFill>
          <a:ln w="19050" cap="flat" cmpd="sng" algn="ctr">
            <a:solidFill>
              <a:srgbClr val="C9B88F">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E303A20B-7D8F-AB00-115A-C31CC30BBA93}"/>
              </a:ext>
            </a:extLst>
          </p:cNvPr>
          <p:cNvSpPr txBox="1"/>
          <p:nvPr/>
        </p:nvSpPr>
        <p:spPr>
          <a:xfrm>
            <a:off x="838200" y="698500"/>
            <a:ext cx="6604000" cy="600164"/>
          </a:xfrm>
          <a:prstGeom prst="rect">
            <a:avLst/>
          </a:prstGeom>
          <a:noFill/>
        </p:spPr>
        <p:txBody>
          <a:bodyPr vert="horz" wrap="square" lIns="127000" tIns="76200" rIns="127000" bIns="76200" rtlCol="0">
            <a:spAutoFit/>
          </a:bodyPr>
          <a:lstStyle/>
          <a:p>
            <a:r>
              <a:rPr lang="en-US" altLang="ko-KR" sz="2900" b="1">
                <a:solidFill>
                  <a:srgbClr val="2B2117"/>
                </a:solidFill>
                <a:latin typeface="Aptos" panose="020B0004020202020204" pitchFamily="34" charset="0"/>
              </a:rPr>
              <a:t>Clinic in 3 Steps</a:t>
            </a:r>
            <a:endParaRPr lang="ko-KR" altLang="en-US" sz="2900" b="1">
              <a:solidFill>
                <a:srgbClr val="2B2117"/>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0686149C-9527-D511-14ED-DAB10530A69C}"/>
              </a:ext>
            </a:extLst>
          </p:cNvPr>
          <p:cNvSpPr/>
          <p:nvPr/>
        </p:nvSpPr>
        <p:spPr>
          <a:xfrm>
            <a:off x="736600" y="1854200"/>
            <a:ext cx="8636000" cy="889000"/>
          </a:xfrm>
          <a:prstGeom prst="roundRect">
            <a:avLst/>
          </a:prstGeom>
          <a:solidFill>
            <a:srgbClr val="FFFBF7">
              <a:alpha val="97000"/>
            </a:srgbClr>
          </a:solidFill>
          <a:ln w="19050" cap="flat" cmpd="sng" algn="ctr">
            <a:solidFill>
              <a:srgbClr val="C9B88F">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4750F552-F24D-DEF0-B087-F68D1E74DAEC}"/>
              </a:ext>
            </a:extLst>
          </p:cNvPr>
          <p:cNvSpPr txBox="1"/>
          <p:nvPr/>
        </p:nvSpPr>
        <p:spPr>
          <a:xfrm>
            <a:off x="1092200" y="2006600"/>
            <a:ext cx="7874000" cy="477054"/>
          </a:xfrm>
          <a:prstGeom prst="rect">
            <a:avLst/>
          </a:prstGeom>
          <a:noFill/>
        </p:spPr>
        <p:txBody>
          <a:bodyPr vert="horz" wrap="square" lIns="127000" tIns="76200" rIns="127000" bIns="76200" rtlCol="0">
            <a:spAutoFit/>
          </a:bodyPr>
          <a:lstStyle/>
          <a:p>
            <a:r>
              <a:rPr lang="en-US" altLang="ko-KR" sz="2100" b="1">
                <a:solidFill>
                  <a:srgbClr val="2B2117"/>
                </a:solidFill>
                <a:latin typeface="Aptos" panose="020B0004020202020204" pitchFamily="34" charset="0"/>
              </a:rPr>
              <a:t>1. Start at </a:t>
            </a:r>
            <a:r>
              <a:rPr lang="ko-KR" altLang="en-US" sz="2100" b="1">
                <a:solidFill>
                  <a:srgbClr val="2B2117"/>
                </a:solidFill>
                <a:latin typeface="Aptos" panose="020B0004020202020204" pitchFamily="34" charset="0"/>
              </a:rPr>
              <a:t>접수 </a:t>
            </a:r>
            <a:r>
              <a:rPr lang="en-US" altLang="ko-KR" sz="2100" b="1">
                <a:solidFill>
                  <a:srgbClr val="2B2117"/>
                </a:solidFill>
                <a:latin typeface="Aptos" panose="020B0004020202020204" pitchFamily="34" charset="0"/>
              </a:rPr>
              <a:t>and show </a:t>
            </a:r>
            <a:r>
              <a:rPr lang="ko-KR" altLang="en-US" sz="2100" b="1">
                <a:solidFill>
                  <a:srgbClr val="2B2117"/>
                </a:solidFill>
                <a:latin typeface="Aptos" panose="020B0004020202020204" pitchFamily="34" charset="0"/>
              </a:rPr>
              <a:t>신분증</a:t>
            </a:r>
            <a:r>
              <a:rPr lang="en-US" altLang="ko-KR" sz="2100" b="1">
                <a:solidFill>
                  <a:srgbClr val="2B2117"/>
                </a:solidFill>
                <a:latin typeface="Aptos" panose="020B0004020202020204" pitchFamily="34" charset="0"/>
              </a:rPr>
              <a:t>.</a:t>
            </a:r>
            <a:endParaRPr lang="ko-KR" altLang="en-US" sz="2100" b="1">
              <a:solidFill>
                <a:srgbClr val="2B2117"/>
              </a:solidFill>
              <a:latin typeface="Aptos" panose="020B0004020202020204" pitchFamily="34" charset="0"/>
            </a:endParaRPr>
          </a:p>
        </p:txBody>
      </p:sp>
      <p:sp>
        <p:nvSpPr>
          <p:cNvPr id="9" name="사각형: 둥근 모서리 8">
            <a:extLst>
              <a:ext uri="{FF2B5EF4-FFF2-40B4-BE49-F238E27FC236}">
                <a16:creationId xmlns:a16="http://schemas.microsoft.com/office/drawing/2014/main" id="{81C25A63-6B31-0F38-5B90-AEFF23820EB4}"/>
              </a:ext>
            </a:extLst>
          </p:cNvPr>
          <p:cNvSpPr/>
          <p:nvPr/>
        </p:nvSpPr>
        <p:spPr>
          <a:xfrm>
            <a:off x="736600" y="2997200"/>
            <a:ext cx="8636000" cy="889000"/>
          </a:xfrm>
          <a:prstGeom prst="roundRect">
            <a:avLst/>
          </a:prstGeom>
          <a:solidFill>
            <a:srgbClr val="FFFBF7">
              <a:alpha val="97000"/>
            </a:srgbClr>
          </a:solidFill>
          <a:ln w="19050" cap="flat" cmpd="sng" algn="ctr">
            <a:solidFill>
              <a:srgbClr val="C9B88F">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C143C42B-1D26-AAEA-60A8-DAD4B62BB5F6}"/>
              </a:ext>
            </a:extLst>
          </p:cNvPr>
          <p:cNvSpPr txBox="1"/>
          <p:nvPr/>
        </p:nvSpPr>
        <p:spPr>
          <a:xfrm>
            <a:off x="1092200" y="3149600"/>
            <a:ext cx="7874000" cy="477054"/>
          </a:xfrm>
          <a:prstGeom prst="rect">
            <a:avLst/>
          </a:prstGeom>
          <a:noFill/>
        </p:spPr>
        <p:txBody>
          <a:bodyPr vert="horz" wrap="square" lIns="127000" tIns="76200" rIns="127000" bIns="76200" rtlCol="0">
            <a:spAutoFit/>
          </a:bodyPr>
          <a:lstStyle/>
          <a:p>
            <a:r>
              <a:rPr lang="en-US" altLang="ko-KR" sz="2100" b="1">
                <a:solidFill>
                  <a:srgbClr val="2B2117"/>
                </a:solidFill>
                <a:latin typeface="Aptos" panose="020B0004020202020204" pitchFamily="34" charset="0"/>
              </a:rPr>
              <a:t>2. Follow </a:t>
            </a:r>
            <a:r>
              <a:rPr lang="ko-KR" altLang="en-US" sz="2100" b="1">
                <a:solidFill>
                  <a:srgbClr val="2B2117"/>
                </a:solidFill>
                <a:latin typeface="Aptos" panose="020B0004020202020204" pitchFamily="34" charset="0"/>
              </a:rPr>
              <a:t>대기번호 </a:t>
            </a:r>
            <a:r>
              <a:rPr lang="en-US" altLang="ko-KR" sz="2100" b="1">
                <a:solidFill>
                  <a:srgbClr val="2B2117"/>
                </a:solidFill>
                <a:latin typeface="Aptos" panose="020B0004020202020204" pitchFamily="34" charset="0"/>
              </a:rPr>
              <a:t>in the </a:t>
            </a:r>
            <a:r>
              <a:rPr lang="ko-KR" altLang="en-US" sz="2100" b="1">
                <a:solidFill>
                  <a:srgbClr val="2B2117"/>
                </a:solidFill>
                <a:latin typeface="Aptos" panose="020B0004020202020204" pitchFamily="34" charset="0"/>
              </a:rPr>
              <a:t>대기실</a:t>
            </a:r>
            <a:r>
              <a:rPr lang="en-US" altLang="ko-KR" sz="2100" b="1">
                <a:solidFill>
                  <a:srgbClr val="2B2117"/>
                </a:solidFill>
                <a:latin typeface="Aptos" panose="020B0004020202020204" pitchFamily="34" charset="0"/>
              </a:rPr>
              <a:t>.</a:t>
            </a:r>
            <a:endParaRPr lang="ko-KR" altLang="en-US" sz="2100" b="1">
              <a:solidFill>
                <a:srgbClr val="2B2117"/>
              </a:solidFill>
              <a:latin typeface="Aptos" panose="020B0004020202020204" pitchFamily="34" charset="0"/>
            </a:endParaRPr>
          </a:p>
        </p:txBody>
      </p:sp>
      <p:sp>
        <p:nvSpPr>
          <p:cNvPr id="11" name="사각형: 둥근 모서리 10">
            <a:extLst>
              <a:ext uri="{FF2B5EF4-FFF2-40B4-BE49-F238E27FC236}">
                <a16:creationId xmlns:a16="http://schemas.microsoft.com/office/drawing/2014/main" id="{01181BB7-5DF6-2808-2C62-EB5DFC3F66FB}"/>
              </a:ext>
            </a:extLst>
          </p:cNvPr>
          <p:cNvSpPr/>
          <p:nvPr/>
        </p:nvSpPr>
        <p:spPr>
          <a:xfrm>
            <a:off x="736600" y="4140200"/>
            <a:ext cx="8636000" cy="889000"/>
          </a:xfrm>
          <a:prstGeom prst="roundRect">
            <a:avLst/>
          </a:prstGeom>
          <a:solidFill>
            <a:srgbClr val="FFFBF7">
              <a:alpha val="97000"/>
            </a:srgbClr>
          </a:solidFill>
          <a:ln w="19050" cap="flat" cmpd="sng" algn="ctr">
            <a:solidFill>
              <a:srgbClr val="C9B88F">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1E3F43F3-9A26-3152-0C90-2E3D4A204A15}"/>
              </a:ext>
            </a:extLst>
          </p:cNvPr>
          <p:cNvSpPr txBox="1"/>
          <p:nvPr/>
        </p:nvSpPr>
        <p:spPr>
          <a:xfrm>
            <a:off x="1092200" y="4292600"/>
            <a:ext cx="7874000" cy="477054"/>
          </a:xfrm>
          <a:prstGeom prst="rect">
            <a:avLst/>
          </a:prstGeom>
          <a:noFill/>
        </p:spPr>
        <p:txBody>
          <a:bodyPr vert="horz" wrap="square" lIns="127000" tIns="76200" rIns="127000" bIns="76200" rtlCol="0">
            <a:spAutoFit/>
          </a:bodyPr>
          <a:lstStyle/>
          <a:p>
            <a:r>
              <a:rPr lang="en-US" altLang="ko-KR" sz="2100" b="1">
                <a:solidFill>
                  <a:srgbClr val="2B2117"/>
                </a:solidFill>
                <a:latin typeface="Aptos" panose="020B0004020202020204" pitchFamily="34" charset="0"/>
              </a:rPr>
              <a:t>3. Enter </a:t>
            </a:r>
            <a:r>
              <a:rPr lang="ko-KR" altLang="en-US" sz="2100" b="1">
                <a:solidFill>
                  <a:srgbClr val="2B2117"/>
                </a:solidFill>
                <a:latin typeface="Aptos" panose="020B0004020202020204" pitchFamily="34" charset="0"/>
              </a:rPr>
              <a:t>진료실</a:t>
            </a:r>
            <a:r>
              <a:rPr lang="en-US" altLang="ko-KR" sz="2100" b="1">
                <a:solidFill>
                  <a:srgbClr val="2B2117"/>
                </a:solidFill>
                <a:latin typeface="Aptos" panose="020B0004020202020204" pitchFamily="34" charset="0"/>
              </a:rPr>
              <a:t>, then check </a:t>
            </a:r>
            <a:r>
              <a:rPr lang="ko-KR" altLang="en-US" sz="2100" b="1">
                <a:solidFill>
                  <a:srgbClr val="2B2117"/>
                </a:solidFill>
                <a:latin typeface="Aptos" panose="020B0004020202020204" pitchFamily="34" charset="0"/>
              </a:rPr>
              <a:t>진료비 </a:t>
            </a:r>
            <a:r>
              <a:rPr lang="en-US" altLang="ko-KR" sz="2100" b="1">
                <a:solidFill>
                  <a:srgbClr val="2B2117"/>
                </a:solidFill>
                <a:latin typeface="Aptos" panose="020B0004020202020204" pitchFamily="34" charset="0"/>
              </a:rPr>
              <a:t>and </a:t>
            </a:r>
            <a:r>
              <a:rPr lang="ko-KR" altLang="en-US" sz="2100" b="1">
                <a:solidFill>
                  <a:srgbClr val="2B2117"/>
                </a:solidFill>
                <a:latin typeface="Aptos" panose="020B0004020202020204" pitchFamily="34" charset="0"/>
              </a:rPr>
              <a:t>처방전</a:t>
            </a:r>
            <a:r>
              <a:rPr lang="en-US" altLang="ko-KR" sz="2100" b="1">
                <a:solidFill>
                  <a:srgbClr val="2B2117"/>
                </a:solidFill>
                <a:latin typeface="Aptos" panose="020B0004020202020204" pitchFamily="34" charset="0"/>
              </a:rPr>
              <a:t>.</a:t>
            </a:r>
            <a:endParaRPr lang="ko-KR" altLang="en-US" sz="2100" b="1">
              <a:solidFill>
                <a:srgbClr val="2B2117"/>
              </a:solidFill>
              <a:latin typeface="Aptos" panose="020B0004020202020204" pitchFamily="34" charset="0"/>
            </a:endParaRPr>
          </a:p>
        </p:txBody>
      </p:sp>
      <p:sp>
        <p:nvSpPr>
          <p:cNvPr id="13" name="직사각형 12">
            <a:extLst>
              <a:ext uri="{FF2B5EF4-FFF2-40B4-BE49-F238E27FC236}">
                <a16:creationId xmlns:a16="http://schemas.microsoft.com/office/drawing/2014/main" id="{F1EF2958-352E-FA0D-AD93-CA63EA6A2CB3}"/>
              </a:ext>
            </a:extLst>
          </p:cNvPr>
          <p:cNvSpPr/>
          <p:nvPr/>
        </p:nvSpPr>
        <p:spPr>
          <a:xfrm>
            <a:off x="812800" y="1422400"/>
            <a:ext cx="1422400" cy="63500"/>
          </a:xfrm>
          <a:prstGeom prst="rect">
            <a:avLst/>
          </a:prstGeom>
          <a:solidFill>
            <a:srgbClr val="93A4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50682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F176729E-C3ED-016B-8687-61D5FB1FA76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584D1388-C7D0-34CF-F6E5-BE2B5B83D3D2}"/>
              </a:ext>
            </a:extLst>
          </p:cNvPr>
          <p:cNvSpPr/>
          <p:nvPr/>
        </p:nvSpPr>
        <p:spPr>
          <a:xfrm>
            <a:off x="0" y="0"/>
            <a:ext cx="12192000" cy="6858000"/>
          </a:xfrm>
          <a:prstGeom prst="rect">
            <a:avLst/>
          </a:prstGeom>
          <a:solidFill>
            <a:srgbClr val="201810">
              <a:alpha val="55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FEEB8C66-4E2F-5E2D-9E4B-AABDA1CFEDC5}"/>
              </a:ext>
            </a:extLst>
          </p:cNvPr>
          <p:cNvSpPr/>
          <p:nvPr/>
        </p:nvSpPr>
        <p:spPr>
          <a:xfrm>
            <a:off x="660400" y="533400"/>
            <a:ext cx="6858000" cy="889000"/>
          </a:xfrm>
          <a:prstGeom prst="roundRect">
            <a:avLst/>
          </a:prstGeom>
          <a:solidFill>
            <a:srgbClr val="FFFBF7">
              <a:alpha val="96000"/>
            </a:srgbClr>
          </a:solidFill>
          <a:ln w="19050" cap="flat" cmpd="sng" algn="ctr">
            <a:solidFill>
              <a:srgbClr val="C9B88F">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5362870D-3A8F-217B-33E2-2F93CFE6B9CB}"/>
              </a:ext>
            </a:extLst>
          </p:cNvPr>
          <p:cNvSpPr txBox="1"/>
          <p:nvPr/>
        </p:nvSpPr>
        <p:spPr>
          <a:xfrm>
            <a:off x="914400" y="698500"/>
            <a:ext cx="6350000" cy="600164"/>
          </a:xfrm>
          <a:prstGeom prst="rect">
            <a:avLst/>
          </a:prstGeom>
          <a:noFill/>
        </p:spPr>
        <p:txBody>
          <a:bodyPr vert="horz" wrap="square" lIns="127000" tIns="76200" rIns="127000" bIns="76200" rtlCol="0">
            <a:spAutoFit/>
          </a:bodyPr>
          <a:lstStyle/>
          <a:p>
            <a:r>
              <a:rPr lang="en-US" altLang="ko-KR" sz="2900" b="1">
                <a:solidFill>
                  <a:srgbClr val="2B2117"/>
                </a:solidFill>
                <a:latin typeface="Aptos" panose="020B0004020202020204" pitchFamily="34" charset="0"/>
              </a:rPr>
              <a:t>Mistakes and Practice</a:t>
            </a:r>
            <a:endParaRPr lang="ko-KR" altLang="en-US" sz="2900" b="1">
              <a:solidFill>
                <a:srgbClr val="2B2117"/>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12CEA560-1571-BECA-37E2-4D79813A6633}"/>
              </a:ext>
            </a:extLst>
          </p:cNvPr>
          <p:cNvSpPr/>
          <p:nvPr/>
        </p:nvSpPr>
        <p:spPr>
          <a:xfrm>
            <a:off x="736600" y="1803400"/>
            <a:ext cx="7950200" cy="3784600"/>
          </a:xfrm>
          <a:prstGeom prst="roundRect">
            <a:avLst/>
          </a:prstGeom>
          <a:solidFill>
            <a:srgbClr val="FFFBF7">
              <a:alpha val="96000"/>
            </a:srgbClr>
          </a:solidFill>
          <a:ln w="19050" cap="flat" cmpd="sng" algn="ctr">
            <a:solidFill>
              <a:srgbClr val="C9B88F">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B6C03330-05C3-1EA4-C5D1-4DD5EB6FD30D}"/>
              </a:ext>
            </a:extLst>
          </p:cNvPr>
          <p:cNvSpPr txBox="1"/>
          <p:nvPr/>
        </p:nvSpPr>
        <p:spPr>
          <a:xfrm>
            <a:off x="1143000" y="2133600"/>
            <a:ext cx="7112000" cy="461665"/>
          </a:xfrm>
          <a:prstGeom prst="rect">
            <a:avLst/>
          </a:prstGeom>
          <a:noFill/>
        </p:spPr>
        <p:txBody>
          <a:bodyPr vert="horz" wrap="square" lIns="127000" tIns="76200" rIns="127000" bIns="76200" rtlCol="0">
            <a:spAutoFit/>
          </a:bodyPr>
          <a:lstStyle/>
          <a:p>
            <a:r>
              <a:rPr lang="en-US" altLang="ko-KR" sz="2000">
                <a:solidFill>
                  <a:srgbClr val="2B2117"/>
                </a:solidFill>
                <a:latin typeface="Aptos" panose="020B0004020202020204" pitchFamily="34" charset="0"/>
              </a:rPr>
              <a:t>• Do not confuse </a:t>
            </a:r>
            <a:r>
              <a:rPr lang="ko-KR" altLang="en-US" sz="2000">
                <a:solidFill>
                  <a:srgbClr val="2B2117"/>
                </a:solidFill>
                <a:latin typeface="Aptos" panose="020B0004020202020204" pitchFamily="34" charset="0"/>
              </a:rPr>
              <a:t>접수 </a:t>
            </a:r>
            <a:r>
              <a:rPr lang="en-US" altLang="ko-KR" sz="2000">
                <a:solidFill>
                  <a:srgbClr val="2B2117"/>
                </a:solidFill>
                <a:latin typeface="Aptos" panose="020B0004020202020204" pitchFamily="34" charset="0"/>
              </a:rPr>
              <a:t>and </a:t>
            </a:r>
            <a:r>
              <a:rPr lang="ko-KR" altLang="en-US" sz="2000">
                <a:solidFill>
                  <a:srgbClr val="2B2117"/>
                </a:solidFill>
                <a:latin typeface="Aptos" panose="020B0004020202020204" pitchFamily="34" charset="0"/>
              </a:rPr>
              <a:t>진료</a:t>
            </a:r>
            <a:r>
              <a:rPr lang="en-US" altLang="ko-KR" sz="2000">
                <a:solidFill>
                  <a:srgbClr val="2B2117"/>
                </a:solidFill>
                <a:latin typeface="Aptos" panose="020B0004020202020204" pitchFamily="34" charset="0"/>
              </a:rPr>
              <a:t>.</a:t>
            </a:r>
            <a:endParaRPr lang="ko-KR" altLang="en-US" sz="2000">
              <a:solidFill>
                <a:srgbClr val="2B2117"/>
              </a:solidFill>
              <a:latin typeface="Aptos" panose="020B0004020202020204" pitchFamily="34" charset="0"/>
            </a:endParaRPr>
          </a:p>
        </p:txBody>
      </p:sp>
      <p:sp>
        <p:nvSpPr>
          <p:cNvPr id="9" name="TextBox 8">
            <a:extLst>
              <a:ext uri="{FF2B5EF4-FFF2-40B4-BE49-F238E27FC236}">
                <a16:creationId xmlns:a16="http://schemas.microsoft.com/office/drawing/2014/main" id="{4C55B63B-6BA3-5DA6-D6C4-AF1288C584D6}"/>
              </a:ext>
            </a:extLst>
          </p:cNvPr>
          <p:cNvSpPr txBox="1"/>
          <p:nvPr/>
        </p:nvSpPr>
        <p:spPr>
          <a:xfrm>
            <a:off x="1143000" y="2832100"/>
            <a:ext cx="7112000" cy="461665"/>
          </a:xfrm>
          <a:prstGeom prst="rect">
            <a:avLst/>
          </a:prstGeom>
          <a:noFill/>
        </p:spPr>
        <p:txBody>
          <a:bodyPr vert="horz" wrap="square" lIns="127000" tIns="76200" rIns="127000" bIns="76200" rtlCol="0">
            <a:spAutoFit/>
          </a:bodyPr>
          <a:lstStyle/>
          <a:p>
            <a:r>
              <a:rPr lang="en-US" altLang="ko-KR" sz="2000">
                <a:solidFill>
                  <a:srgbClr val="2B2117"/>
                </a:solidFill>
                <a:latin typeface="Aptos" panose="020B0004020202020204" pitchFamily="34" charset="0"/>
              </a:rPr>
              <a:t>• Do not miss your </a:t>
            </a:r>
            <a:r>
              <a:rPr lang="ko-KR" altLang="en-US" sz="2000">
                <a:solidFill>
                  <a:srgbClr val="2B2117"/>
                </a:solidFill>
                <a:latin typeface="Aptos" panose="020B0004020202020204" pitchFamily="34" charset="0"/>
              </a:rPr>
              <a:t>대기번호</a:t>
            </a:r>
            <a:r>
              <a:rPr lang="en-US" altLang="ko-KR" sz="2000">
                <a:solidFill>
                  <a:srgbClr val="2B2117"/>
                </a:solidFill>
                <a:latin typeface="Aptos" panose="020B0004020202020204" pitchFamily="34" charset="0"/>
              </a:rPr>
              <a:t>.</a:t>
            </a:r>
            <a:endParaRPr lang="ko-KR" altLang="en-US" sz="2000">
              <a:solidFill>
                <a:srgbClr val="2B2117"/>
              </a:solidFill>
              <a:latin typeface="Aptos" panose="020B0004020202020204" pitchFamily="34" charset="0"/>
            </a:endParaRPr>
          </a:p>
        </p:txBody>
      </p:sp>
      <p:sp>
        <p:nvSpPr>
          <p:cNvPr id="10" name="TextBox 9">
            <a:extLst>
              <a:ext uri="{FF2B5EF4-FFF2-40B4-BE49-F238E27FC236}">
                <a16:creationId xmlns:a16="http://schemas.microsoft.com/office/drawing/2014/main" id="{E7A1F799-B3F6-F521-4FB3-C805F7052F09}"/>
              </a:ext>
            </a:extLst>
          </p:cNvPr>
          <p:cNvSpPr txBox="1"/>
          <p:nvPr/>
        </p:nvSpPr>
        <p:spPr>
          <a:xfrm>
            <a:off x="1143000" y="3530600"/>
            <a:ext cx="7112000" cy="461665"/>
          </a:xfrm>
          <a:prstGeom prst="rect">
            <a:avLst/>
          </a:prstGeom>
          <a:noFill/>
        </p:spPr>
        <p:txBody>
          <a:bodyPr vert="horz" wrap="square" lIns="127000" tIns="76200" rIns="127000" bIns="76200" rtlCol="0">
            <a:spAutoFit/>
          </a:bodyPr>
          <a:lstStyle/>
          <a:p>
            <a:r>
              <a:rPr lang="en-US" altLang="ko-KR" sz="2000">
                <a:solidFill>
                  <a:srgbClr val="2B2117"/>
                </a:solidFill>
                <a:latin typeface="Aptos" panose="020B0004020202020204" pitchFamily="34" charset="0"/>
              </a:rPr>
              <a:t>• Keep </a:t>
            </a:r>
            <a:r>
              <a:rPr lang="ko-KR" altLang="en-US" sz="2000">
                <a:solidFill>
                  <a:srgbClr val="2B2117"/>
                </a:solidFill>
                <a:latin typeface="Aptos" panose="020B0004020202020204" pitchFamily="34" charset="0"/>
              </a:rPr>
              <a:t>증상 </a:t>
            </a:r>
            <a:r>
              <a:rPr lang="en-US" altLang="ko-KR" sz="2000">
                <a:solidFill>
                  <a:srgbClr val="2B2117"/>
                </a:solidFill>
                <a:latin typeface="Aptos" panose="020B0004020202020204" pitchFamily="34" charset="0"/>
              </a:rPr>
              <a:t>sentences short.</a:t>
            </a:r>
            <a:endParaRPr lang="ko-KR" altLang="en-US" sz="2000">
              <a:solidFill>
                <a:srgbClr val="2B2117"/>
              </a:solidFill>
              <a:latin typeface="Aptos" panose="020B0004020202020204" pitchFamily="34" charset="0"/>
            </a:endParaRPr>
          </a:p>
        </p:txBody>
      </p:sp>
      <p:sp>
        <p:nvSpPr>
          <p:cNvPr id="11" name="TextBox 10">
            <a:extLst>
              <a:ext uri="{FF2B5EF4-FFF2-40B4-BE49-F238E27FC236}">
                <a16:creationId xmlns:a16="http://schemas.microsoft.com/office/drawing/2014/main" id="{ECA5772A-44B1-8216-C1FA-A135EF0E8CBF}"/>
              </a:ext>
            </a:extLst>
          </p:cNvPr>
          <p:cNvSpPr txBox="1"/>
          <p:nvPr/>
        </p:nvSpPr>
        <p:spPr>
          <a:xfrm>
            <a:off x="1143000" y="4229100"/>
            <a:ext cx="7112000" cy="461665"/>
          </a:xfrm>
          <a:prstGeom prst="rect">
            <a:avLst/>
          </a:prstGeom>
          <a:noFill/>
        </p:spPr>
        <p:txBody>
          <a:bodyPr vert="horz" wrap="square" lIns="127000" tIns="76200" rIns="127000" bIns="76200" rtlCol="0">
            <a:spAutoFit/>
          </a:bodyPr>
          <a:lstStyle/>
          <a:p>
            <a:r>
              <a:rPr lang="en-US" altLang="ko-KR" sz="2000">
                <a:solidFill>
                  <a:srgbClr val="2B2117"/>
                </a:solidFill>
                <a:latin typeface="Aptos" panose="020B0004020202020204" pitchFamily="34" charset="0"/>
              </a:rPr>
              <a:t>• Take </a:t>
            </a:r>
            <a:r>
              <a:rPr lang="ko-KR" altLang="en-US" sz="2000">
                <a:solidFill>
                  <a:srgbClr val="2B2117"/>
                </a:solidFill>
                <a:latin typeface="Aptos" panose="020B0004020202020204" pitchFamily="34" charset="0"/>
              </a:rPr>
              <a:t>처방전 </a:t>
            </a:r>
            <a:r>
              <a:rPr lang="en-US" altLang="ko-KR" sz="2000">
                <a:solidFill>
                  <a:srgbClr val="2B2117"/>
                </a:solidFill>
                <a:latin typeface="Aptos" panose="020B0004020202020204" pitchFamily="34" charset="0"/>
              </a:rPr>
              <a:t>to the </a:t>
            </a:r>
            <a:r>
              <a:rPr lang="ko-KR" altLang="en-US" sz="2000">
                <a:solidFill>
                  <a:srgbClr val="2B2117"/>
                </a:solidFill>
                <a:latin typeface="Aptos" panose="020B0004020202020204" pitchFamily="34" charset="0"/>
              </a:rPr>
              <a:t>약국</a:t>
            </a:r>
            <a:r>
              <a:rPr lang="en-US" altLang="ko-KR" sz="2000">
                <a:solidFill>
                  <a:srgbClr val="2B2117"/>
                </a:solidFill>
                <a:latin typeface="Aptos" panose="020B0004020202020204" pitchFamily="34" charset="0"/>
              </a:rPr>
              <a:t>.</a:t>
            </a:r>
            <a:endParaRPr lang="ko-KR" altLang="en-US" sz="2000">
              <a:solidFill>
                <a:srgbClr val="2B2117"/>
              </a:solidFill>
              <a:latin typeface="Aptos" panose="020B0004020202020204" pitchFamily="34" charset="0"/>
            </a:endParaRPr>
          </a:p>
        </p:txBody>
      </p:sp>
      <p:sp>
        <p:nvSpPr>
          <p:cNvPr id="12" name="직사각형 11">
            <a:extLst>
              <a:ext uri="{FF2B5EF4-FFF2-40B4-BE49-F238E27FC236}">
                <a16:creationId xmlns:a16="http://schemas.microsoft.com/office/drawing/2014/main" id="{16F8DE50-5DE6-45C4-8B64-7E29EDACA0C5}"/>
              </a:ext>
            </a:extLst>
          </p:cNvPr>
          <p:cNvSpPr/>
          <p:nvPr/>
        </p:nvSpPr>
        <p:spPr>
          <a:xfrm>
            <a:off x="812800" y="1422400"/>
            <a:ext cx="1422400" cy="63500"/>
          </a:xfrm>
          <a:prstGeom prst="rect">
            <a:avLst/>
          </a:prstGeom>
          <a:solidFill>
            <a:srgbClr val="93A4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1554631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사용자 지정</PresentationFormat>
  <Paragraphs>41</Paragraphs>
  <Slides>5</Slides>
  <Notes>5</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5</vt:i4>
      </vt:variant>
    </vt:vector>
  </HeadingPairs>
  <TitlesOfParts>
    <vt:vector size="9" baseType="lpstr">
      <vt:lpstr>맑은 고딕</vt:lpstr>
      <vt:lpstr>Aptos</vt:lpstr>
      <vt:lpstr>Arial</vt:lpstr>
      <vt:lpstr>Office 테마</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bsoeok lee</dc:creator>
  <cp:lastModifiedBy>bsoeok lee</cp:lastModifiedBy>
  <cp:revision>1</cp:revision>
  <dcterms:created xsi:type="dcterms:W3CDTF">2026-05-14T02:55:27Z</dcterms:created>
  <dcterms:modified xsi:type="dcterms:W3CDTF">2026-05-14T02:55:27Z</dcterms:modified>
</cp:coreProperties>
</file>