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57" r:id="rId3"/>
    <p:sldId id="258" r:id="rId4"/>
    <p:sldId id="259" r:id="rId5"/>
    <p:sldId id="260" r:id="rId6"/>
  </p:sldIdLst>
  <p:sldSz cx="12192000" cy="6858000"/>
  <p:notesSz cx="6858000" cy="9144000"/>
  <p:defaultTextStyle>
    <a:defPPr>
      <a:defRPr lang="ko-KR"/>
    </a:defPPr>
    <a:lvl1pPr marL="0" algn="l" defTabSz="614477" rtl="0" eaLnBrk="1" latinLnBrk="1" hangingPunct="1">
      <a:defRPr sz="1210" kern="1200">
        <a:solidFill>
          <a:schemeClr val="tx1"/>
        </a:solidFill>
        <a:latin typeface="+mn-lt"/>
        <a:ea typeface="+mn-ea"/>
        <a:cs typeface="+mn-cs"/>
      </a:defRPr>
    </a:lvl1pPr>
    <a:lvl2pPr marL="307238" algn="l" defTabSz="614477" rtl="0" eaLnBrk="1" latinLnBrk="1" hangingPunct="1">
      <a:defRPr sz="1210" kern="1200">
        <a:solidFill>
          <a:schemeClr val="tx1"/>
        </a:solidFill>
        <a:latin typeface="+mn-lt"/>
        <a:ea typeface="+mn-ea"/>
        <a:cs typeface="+mn-cs"/>
      </a:defRPr>
    </a:lvl2pPr>
    <a:lvl3pPr marL="614477" algn="l" defTabSz="614477" rtl="0" eaLnBrk="1" latinLnBrk="1" hangingPunct="1">
      <a:defRPr sz="1210" kern="1200">
        <a:solidFill>
          <a:schemeClr val="tx1"/>
        </a:solidFill>
        <a:latin typeface="+mn-lt"/>
        <a:ea typeface="+mn-ea"/>
        <a:cs typeface="+mn-cs"/>
      </a:defRPr>
    </a:lvl3pPr>
    <a:lvl4pPr marL="921715" algn="l" defTabSz="614477" rtl="0" eaLnBrk="1" latinLnBrk="1" hangingPunct="1">
      <a:defRPr sz="1210" kern="1200">
        <a:solidFill>
          <a:schemeClr val="tx1"/>
        </a:solidFill>
        <a:latin typeface="+mn-lt"/>
        <a:ea typeface="+mn-ea"/>
        <a:cs typeface="+mn-cs"/>
      </a:defRPr>
    </a:lvl4pPr>
    <a:lvl5pPr marL="1228954" algn="l" defTabSz="614477" rtl="0" eaLnBrk="1" latinLnBrk="1" hangingPunct="1">
      <a:defRPr sz="1210" kern="1200">
        <a:solidFill>
          <a:schemeClr val="tx1"/>
        </a:solidFill>
        <a:latin typeface="+mn-lt"/>
        <a:ea typeface="+mn-ea"/>
        <a:cs typeface="+mn-cs"/>
      </a:defRPr>
    </a:lvl5pPr>
    <a:lvl6pPr marL="1536192" algn="l" defTabSz="614477" rtl="0" eaLnBrk="1" latinLnBrk="1" hangingPunct="1">
      <a:defRPr sz="1210" kern="1200">
        <a:solidFill>
          <a:schemeClr val="tx1"/>
        </a:solidFill>
        <a:latin typeface="+mn-lt"/>
        <a:ea typeface="+mn-ea"/>
        <a:cs typeface="+mn-cs"/>
      </a:defRPr>
    </a:lvl6pPr>
    <a:lvl7pPr marL="1843430" algn="l" defTabSz="614477" rtl="0" eaLnBrk="1" latinLnBrk="1" hangingPunct="1">
      <a:defRPr sz="1210" kern="1200">
        <a:solidFill>
          <a:schemeClr val="tx1"/>
        </a:solidFill>
        <a:latin typeface="+mn-lt"/>
        <a:ea typeface="+mn-ea"/>
        <a:cs typeface="+mn-cs"/>
      </a:defRPr>
    </a:lvl7pPr>
    <a:lvl8pPr marL="2150669" algn="l" defTabSz="614477" rtl="0" eaLnBrk="1" latinLnBrk="1" hangingPunct="1">
      <a:defRPr sz="1210" kern="1200">
        <a:solidFill>
          <a:schemeClr val="tx1"/>
        </a:solidFill>
        <a:latin typeface="+mn-lt"/>
        <a:ea typeface="+mn-ea"/>
        <a:cs typeface="+mn-cs"/>
      </a:defRPr>
    </a:lvl8pPr>
    <a:lvl9pPr marL="2457907" algn="l" defTabSz="614477" rtl="0" eaLnBrk="1" latinLnBrk="1" hangingPunct="1">
      <a:defRPr sz="121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8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470026-C764-43C0-A59C-F7FC60C9C731}" type="datetimeFigureOut">
              <a:rPr lang="ko-KR" altLang="en-US" smtClean="0"/>
              <a:t>2026-05-16</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9E92F6-D090-4996-B9B8-27B4C183E006}" type="slidenum">
              <a:rPr lang="ko-KR" altLang="en-US" smtClean="0"/>
              <a:t>‹#›</a:t>
            </a:fld>
            <a:endParaRPr lang="ko-KR" altLang="en-US"/>
          </a:p>
        </p:txBody>
      </p:sp>
    </p:spTree>
    <p:extLst>
      <p:ext uri="{BB962C8B-B14F-4D97-AF65-F5344CB8AC3E}">
        <p14:creationId xmlns:p14="http://schemas.microsoft.com/office/powerpoint/2010/main" val="1653223000"/>
      </p:ext>
    </p:extLst>
  </p:cSld>
  <p:clrMap bg1="lt1" tx1="dk1" bg2="lt2" tx2="dk2" accent1="accent1" accent2="accent2" accent3="accent3" accent4="accent4" accent5="accent5" accent6="accent6" hlink="hlink" folHlink="folHlink"/>
  <p:notesStyle>
    <a:lvl1pPr marL="0" algn="l" defTabSz="614477" rtl="0" eaLnBrk="1" latinLnBrk="1" hangingPunct="1">
      <a:defRPr sz="806" kern="1200">
        <a:solidFill>
          <a:schemeClr val="tx1"/>
        </a:solidFill>
        <a:latin typeface="+mn-lt"/>
        <a:ea typeface="+mn-ea"/>
        <a:cs typeface="+mn-cs"/>
      </a:defRPr>
    </a:lvl1pPr>
    <a:lvl2pPr marL="307238" algn="l" defTabSz="614477" rtl="0" eaLnBrk="1" latinLnBrk="1" hangingPunct="1">
      <a:defRPr sz="806" kern="1200">
        <a:solidFill>
          <a:schemeClr val="tx1"/>
        </a:solidFill>
        <a:latin typeface="+mn-lt"/>
        <a:ea typeface="+mn-ea"/>
        <a:cs typeface="+mn-cs"/>
      </a:defRPr>
    </a:lvl2pPr>
    <a:lvl3pPr marL="614477" algn="l" defTabSz="614477" rtl="0" eaLnBrk="1" latinLnBrk="1" hangingPunct="1">
      <a:defRPr sz="806" kern="1200">
        <a:solidFill>
          <a:schemeClr val="tx1"/>
        </a:solidFill>
        <a:latin typeface="+mn-lt"/>
        <a:ea typeface="+mn-ea"/>
        <a:cs typeface="+mn-cs"/>
      </a:defRPr>
    </a:lvl3pPr>
    <a:lvl4pPr marL="921715" algn="l" defTabSz="614477" rtl="0" eaLnBrk="1" latinLnBrk="1" hangingPunct="1">
      <a:defRPr sz="806" kern="1200">
        <a:solidFill>
          <a:schemeClr val="tx1"/>
        </a:solidFill>
        <a:latin typeface="+mn-lt"/>
        <a:ea typeface="+mn-ea"/>
        <a:cs typeface="+mn-cs"/>
      </a:defRPr>
    </a:lvl4pPr>
    <a:lvl5pPr marL="1228954" algn="l" defTabSz="614477" rtl="0" eaLnBrk="1" latinLnBrk="1" hangingPunct="1">
      <a:defRPr sz="806" kern="1200">
        <a:solidFill>
          <a:schemeClr val="tx1"/>
        </a:solidFill>
        <a:latin typeface="+mn-lt"/>
        <a:ea typeface="+mn-ea"/>
        <a:cs typeface="+mn-cs"/>
      </a:defRPr>
    </a:lvl5pPr>
    <a:lvl6pPr marL="1536192" algn="l" defTabSz="614477" rtl="0" eaLnBrk="1" latinLnBrk="1" hangingPunct="1">
      <a:defRPr sz="806" kern="1200">
        <a:solidFill>
          <a:schemeClr val="tx1"/>
        </a:solidFill>
        <a:latin typeface="+mn-lt"/>
        <a:ea typeface="+mn-ea"/>
        <a:cs typeface="+mn-cs"/>
      </a:defRPr>
    </a:lvl6pPr>
    <a:lvl7pPr marL="1843430" algn="l" defTabSz="614477" rtl="0" eaLnBrk="1" latinLnBrk="1" hangingPunct="1">
      <a:defRPr sz="806" kern="1200">
        <a:solidFill>
          <a:schemeClr val="tx1"/>
        </a:solidFill>
        <a:latin typeface="+mn-lt"/>
        <a:ea typeface="+mn-ea"/>
        <a:cs typeface="+mn-cs"/>
      </a:defRPr>
    </a:lvl7pPr>
    <a:lvl8pPr marL="2150669" algn="l" defTabSz="614477" rtl="0" eaLnBrk="1" latinLnBrk="1" hangingPunct="1">
      <a:defRPr sz="806" kern="1200">
        <a:solidFill>
          <a:schemeClr val="tx1"/>
        </a:solidFill>
        <a:latin typeface="+mn-lt"/>
        <a:ea typeface="+mn-ea"/>
        <a:cs typeface="+mn-cs"/>
      </a:defRPr>
    </a:lvl8pPr>
    <a:lvl9pPr marL="2457907" algn="l" defTabSz="614477" rtl="0" eaLnBrk="1" latinLnBrk="1" hangingPunct="1">
      <a:defRPr sz="8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The opening slide sets the real-life parking situation. A learner enters a Korean parking lot and needs to make quick choices without translating every notice. The article should explain the route like the subway lesson: find the place word, check whether parking is allowed, read the fee words, settle payment, and avoid warning signs. The image gives the learner a realistic public parking context before the vocabulary table appears.</a:t>
            </a:r>
            <a:endParaRPr lang="ko-KR" altLang="en-US"/>
          </a:p>
        </p:txBody>
      </p:sp>
      <p:sp>
        <p:nvSpPr>
          <p:cNvPr id="4" name="슬라이드 번호 개체 틀 3"/>
          <p:cNvSpPr>
            <a:spLocks noGrp="1"/>
          </p:cNvSpPr>
          <p:nvPr>
            <p:ph type="sldNum" sz="quarter" idx="5"/>
          </p:nvPr>
        </p:nvSpPr>
        <p:spPr/>
        <p:txBody>
          <a:bodyPr/>
          <a:lstStyle/>
          <a:p>
            <a:fld id="{C99E92F6-D090-4996-B9B8-27B4C183E006}" type="slidenum">
              <a:rPr lang="ko-KR" altLang="en-US" smtClean="0"/>
              <a:t>1</a:t>
            </a:fld>
            <a:endParaRPr lang="ko-KR" altLang="en-US"/>
          </a:p>
        </p:txBody>
      </p:sp>
    </p:spTree>
    <p:extLst>
      <p:ext uri="{BB962C8B-B14F-4D97-AF65-F5344CB8AC3E}">
        <p14:creationId xmlns:p14="http://schemas.microsoft.com/office/powerpoint/2010/main" val="1532260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This slide introduces the selected Wordbook vocabulary as practical groups. Place words help learners know where parking can happen. Fee and payment words tell them what to check before exiting. Operating hours help prevent an assumption that the lot is always open. Warning words stop the action. The article expands this slide with the full fourteen-row vocabulary table and keeps each usage note short.</a:t>
            </a:r>
            <a:endParaRPr lang="ko-KR" altLang="en-US"/>
          </a:p>
        </p:txBody>
      </p:sp>
      <p:sp>
        <p:nvSpPr>
          <p:cNvPr id="4" name="슬라이드 번호 개체 틀 3"/>
          <p:cNvSpPr>
            <a:spLocks noGrp="1"/>
          </p:cNvSpPr>
          <p:nvPr>
            <p:ph type="sldNum" sz="quarter" idx="5"/>
          </p:nvPr>
        </p:nvSpPr>
        <p:spPr/>
        <p:txBody>
          <a:bodyPr/>
          <a:lstStyle/>
          <a:p>
            <a:fld id="{C99E92F6-D090-4996-B9B8-27B4C183E006}" type="slidenum">
              <a:rPr lang="ko-KR" altLang="en-US" smtClean="0"/>
              <a:t>2</a:t>
            </a:fld>
            <a:endParaRPr lang="ko-KR" altLang="en-US"/>
          </a:p>
        </p:txBody>
      </p:sp>
    </p:spTree>
    <p:extLst>
      <p:ext uri="{BB962C8B-B14F-4D97-AF65-F5344CB8AC3E}">
        <p14:creationId xmlns:p14="http://schemas.microsoft.com/office/powerpoint/2010/main" val="993940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This slide turns parking words into formula-style reading. Learners do not need a long grammar explanation. They only need to recognize how the ending word changes the action. Jang points to a place, bi and yogeum point to money, jeongsan points to settling the fee, and geumji or dansok means the learner should not park casually. The article adds short speaking formulas for asking location and fee questions.</a:t>
            </a:r>
            <a:endParaRPr lang="ko-KR" altLang="en-US"/>
          </a:p>
        </p:txBody>
      </p:sp>
      <p:sp>
        <p:nvSpPr>
          <p:cNvPr id="4" name="슬라이드 번호 개체 틀 3"/>
          <p:cNvSpPr>
            <a:spLocks noGrp="1"/>
          </p:cNvSpPr>
          <p:nvPr>
            <p:ph type="sldNum" sz="quarter" idx="5"/>
          </p:nvPr>
        </p:nvSpPr>
        <p:spPr/>
        <p:txBody>
          <a:bodyPr/>
          <a:lstStyle/>
          <a:p>
            <a:fld id="{C99E92F6-D090-4996-B9B8-27B4C183E006}" type="slidenum">
              <a:rPr lang="ko-KR" altLang="en-US" smtClean="0"/>
              <a:t>3</a:t>
            </a:fld>
            <a:endParaRPr lang="ko-KR" altLang="en-US"/>
          </a:p>
        </p:txBody>
      </p:sp>
    </p:spTree>
    <p:extLst>
      <p:ext uri="{BB962C8B-B14F-4D97-AF65-F5344CB8AC3E}">
        <p14:creationId xmlns:p14="http://schemas.microsoft.com/office/powerpoint/2010/main" val="3282750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This slide gives the practical reading method. Step one is finding the lot and a legal space. Step two is checking operating hours and the fee before leaving the car. Step three is paying or settling before reaching the exit barrier. The article should keep the sequence calm and concrete, so a beginner can use it while standing in front of a kiosk or driving through a garage.</a:t>
            </a:r>
            <a:endParaRPr lang="ko-KR" altLang="en-US"/>
          </a:p>
        </p:txBody>
      </p:sp>
      <p:sp>
        <p:nvSpPr>
          <p:cNvPr id="4" name="슬라이드 번호 개체 틀 3"/>
          <p:cNvSpPr>
            <a:spLocks noGrp="1"/>
          </p:cNvSpPr>
          <p:nvPr>
            <p:ph type="sldNum" sz="quarter" idx="5"/>
          </p:nvPr>
        </p:nvSpPr>
        <p:spPr/>
        <p:txBody>
          <a:bodyPr/>
          <a:lstStyle/>
          <a:p>
            <a:fld id="{C99E92F6-D090-4996-B9B8-27B4C183E006}" type="slidenum">
              <a:rPr lang="ko-KR" altLang="en-US" smtClean="0"/>
              <a:t>4</a:t>
            </a:fld>
            <a:endParaRPr lang="ko-KR" altLang="en-US"/>
          </a:p>
        </p:txBody>
      </p:sp>
    </p:spTree>
    <p:extLst>
      <p:ext uri="{BB962C8B-B14F-4D97-AF65-F5344CB8AC3E}">
        <p14:creationId xmlns:p14="http://schemas.microsoft.com/office/powerpoint/2010/main" val="2650391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The final slide prepares the mistake and practice sections. Beginners often read the large parking-lot word and miss a smaller restriction. They may also treat payment words as the same, even when the machine expects a specific step. The article should correct those mistakes without adding a heavy lecture. It ends with quick recognition questions and a mini scenario using the exact vocabulary from the table.</a:t>
            </a:r>
            <a:endParaRPr lang="ko-KR" altLang="en-US"/>
          </a:p>
        </p:txBody>
      </p:sp>
      <p:sp>
        <p:nvSpPr>
          <p:cNvPr id="4" name="슬라이드 번호 개체 틀 3"/>
          <p:cNvSpPr>
            <a:spLocks noGrp="1"/>
          </p:cNvSpPr>
          <p:nvPr>
            <p:ph type="sldNum" sz="quarter" idx="5"/>
          </p:nvPr>
        </p:nvSpPr>
        <p:spPr/>
        <p:txBody>
          <a:bodyPr/>
          <a:lstStyle/>
          <a:p>
            <a:fld id="{C99E92F6-D090-4996-B9B8-27B4C183E006}" type="slidenum">
              <a:rPr lang="ko-KR" altLang="en-US" smtClean="0"/>
              <a:t>5</a:t>
            </a:fld>
            <a:endParaRPr lang="ko-KR" altLang="en-US"/>
          </a:p>
        </p:txBody>
      </p:sp>
    </p:spTree>
    <p:extLst>
      <p:ext uri="{BB962C8B-B14F-4D97-AF65-F5344CB8AC3E}">
        <p14:creationId xmlns:p14="http://schemas.microsoft.com/office/powerpoint/2010/main" val="309902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C45E823-79B8-333C-D83E-86C09C0C7264}"/>
              </a:ext>
            </a:extLst>
          </p:cNvPr>
          <p:cNvSpPr>
            <a:spLocks noGrp="1"/>
          </p:cNvSpPr>
          <p:nvPr>
            <p:ph type="ctrTitle"/>
          </p:nvPr>
        </p:nvSpPr>
        <p:spPr>
          <a:xfrm>
            <a:off x="1524000" y="1122363"/>
            <a:ext cx="9144000" cy="2387600"/>
          </a:xfrm>
        </p:spPr>
        <p:txBody>
          <a:bodyPr anchor="b"/>
          <a:lstStyle>
            <a:lvl1pPr algn="ctr">
              <a:defRPr sz="3600"/>
            </a:lvl1pPr>
          </a:lstStyle>
          <a:p>
            <a:r>
              <a:rPr lang="ko-KR" altLang="en-US"/>
              <a:t>마스터 제목 스타일 편집</a:t>
            </a:r>
          </a:p>
        </p:txBody>
      </p:sp>
      <p:sp>
        <p:nvSpPr>
          <p:cNvPr id="3" name="부제목 2">
            <a:extLst>
              <a:ext uri="{FF2B5EF4-FFF2-40B4-BE49-F238E27FC236}">
                <a16:creationId xmlns:a16="http://schemas.microsoft.com/office/drawing/2014/main" id="{25F6B859-68EA-933A-ADEE-B4B958547647}"/>
              </a:ext>
            </a:extLst>
          </p:cNvPr>
          <p:cNvSpPr>
            <a:spLocks noGrp="1"/>
          </p:cNvSpPr>
          <p:nvPr>
            <p:ph type="subTitle" idx="1"/>
          </p:nvPr>
        </p:nvSpPr>
        <p:spPr>
          <a:xfrm>
            <a:off x="1524000" y="3602037"/>
            <a:ext cx="9144000" cy="1655763"/>
          </a:xfrm>
        </p:spPr>
        <p:txBody>
          <a:bodyPr/>
          <a:lstStyle>
            <a:lvl1pPr marL="0" indent="0" algn="ctr">
              <a:buNone/>
              <a:defRPr sz="1440"/>
            </a:lvl1pPr>
            <a:lvl2pPr marL="274320" indent="0" algn="ctr">
              <a:buNone/>
              <a:defRPr sz="1200"/>
            </a:lvl2pPr>
            <a:lvl3pPr marL="548640" indent="0" algn="ctr">
              <a:buNone/>
              <a:defRPr sz="1080"/>
            </a:lvl3pPr>
            <a:lvl4pPr marL="822960" indent="0" algn="ctr">
              <a:buNone/>
              <a:defRPr sz="960"/>
            </a:lvl4pPr>
            <a:lvl5pPr marL="1097280" indent="0" algn="ctr">
              <a:buNone/>
              <a:defRPr sz="960"/>
            </a:lvl5pPr>
            <a:lvl6pPr marL="1371600" indent="0" algn="ctr">
              <a:buNone/>
              <a:defRPr sz="960"/>
            </a:lvl6pPr>
            <a:lvl7pPr marL="1645920" indent="0" algn="ctr">
              <a:buNone/>
              <a:defRPr sz="960"/>
            </a:lvl7pPr>
            <a:lvl8pPr marL="1920240" indent="0" algn="ctr">
              <a:buNone/>
              <a:defRPr sz="960"/>
            </a:lvl8pPr>
            <a:lvl9pPr marL="2194560" indent="0" algn="ctr">
              <a:buNone/>
              <a:defRPr sz="960"/>
            </a:lvl9pPr>
          </a:lstStyle>
          <a:p>
            <a:r>
              <a:rPr lang="ko-KR" altLang="en-US"/>
              <a:t>클릭하여 마스터 부제목 스타일 편집</a:t>
            </a:r>
          </a:p>
        </p:txBody>
      </p:sp>
      <p:sp>
        <p:nvSpPr>
          <p:cNvPr id="4" name="날짜 개체 틀 3">
            <a:extLst>
              <a:ext uri="{FF2B5EF4-FFF2-40B4-BE49-F238E27FC236}">
                <a16:creationId xmlns:a16="http://schemas.microsoft.com/office/drawing/2014/main" id="{17CA3027-4444-B15B-384A-3EC506ADD56E}"/>
              </a:ext>
            </a:extLst>
          </p:cNvPr>
          <p:cNvSpPr>
            <a:spLocks noGrp="1"/>
          </p:cNvSpPr>
          <p:nvPr>
            <p:ph type="dt" sz="half" idx="10"/>
          </p:nvPr>
        </p:nvSpPr>
        <p:spPr/>
        <p:txBody>
          <a:bodyPr/>
          <a:lstStyle/>
          <a:p>
            <a:fld id="{8D37CA21-196A-432F-AE4A-37C3A83FC0E4}" type="datetimeFigureOut">
              <a:rPr lang="ko-KR" altLang="en-US" smtClean="0"/>
              <a:t>2026-05-16</a:t>
            </a:fld>
            <a:endParaRPr lang="ko-KR" altLang="en-US"/>
          </a:p>
        </p:txBody>
      </p:sp>
      <p:sp>
        <p:nvSpPr>
          <p:cNvPr id="5" name="바닥글 개체 틀 4">
            <a:extLst>
              <a:ext uri="{FF2B5EF4-FFF2-40B4-BE49-F238E27FC236}">
                <a16:creationId xmlns:a16="http://schemas.microsoft.com/office/drawing/2014/main" id="{D0EDEE3E-D5E5-2F87-7376-F7D8C7767CE0}"/>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BDF15AEB-2753-9C1B-BAA3-D7843205AFF8}"/>
              </a:ext>
            </a:extLst>
          </p:cNvPr>
          <p:cNvSpPr>
            <a:spLocks noGrp="1"/>
          </p:cNvSpPr>
          <p:nvPr>
            <p:ph type="sldNum" sz="quarter" idx="12"/>
          </p:nvPr>
        </p:nvSpPr>
        <p:spPr/>
        <p:txBody>
          <a:bodyPr/>
          <a:lstStyle/>
          <a:p>
            <a:fld id="{33D82827-C689-422E-917C-3B486F78CF69}" type="slidenum">
              <a:rPr lang="ko-KR" altLang="en-US" smtClean="0"/>
              <a:t>‹#›</a:t>
            </a:fld>
            <a:endParaRPr lang="ko-KR" altLang="en-US"/>
          </a:p>
        </p:txBody>
      </p:sp>
    </p:spTree>
    <p:extLst>
      <p:ext uri="{BB962C8B-B14F-4D97-AF65-F5344CB8AC3E}">
        <p14:creationId xmlns:p14="http://schemas.microsoft.com/office/powerpoint/2010/main" val="2881338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8916250-688D-1AE6-FE5A-D19122882C8F}"/>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id="{106591FB-6A42-47C7-6629-2912CCB12DB5}"/>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CFE2B716-7251-722E-334B-181CE9E914BE}"/>
              </a:ext>
            </a:extLst>
          </p:cNvPr>
          <p:cNvSpPr>
            <a:spLocks noGrp="1"/>
          </p:cNvSpPr>
          <p:nvPr>
            <p:ph type="dt" sz="half" idx="10"/>
          </p:nvPr>
        </p:nvSpPr>
        <p:spPr/>
        <p:txBody>
          <a:bodyPr/>
          <a:lstStyle/>
          <a:p>
            <a:fld id="{8D37CA21-196A-432F-AE4A-37C3A83FC0E4}" type="datetimeFigureOut">
              <a:rPr lang="ko-KR" altLang="en-US" smtClean="0"/>
              <a:t>2026-05-16</a:t>
            </a:fld>
            <a:endParaRPr lang="ko-KR" altLang="en-US"/>
          </a:p>
        </p:txBody>
      </p:sp>
      <p:sp>
        <p:nvSpPr>
          <p:cNvPr id="5" name="바닥글 개체 틀 4">
            <a:extLst>
              <a:ext uri="{FF2B5EF4-FFF2-40B4-BE49-F238E27FC236}">
                <a16:creationId xmlns:a16="http://schemas.microsoft.com/office/drawing/2014/main" id="{262B15FB-EEEC-7766-3C1C-FC17AB9272B6}"/>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0281A672-6D64-302B-C31C-49B045F00A4B}"/>
              </a:ext>
            </a:extLst>
          </p:cNvPr>
          <p:cNvSpPr>
            <a:spLocks noGrp="1"/>
          </p:cNvSpPr>
          <p:nvPr>
            <p:ph type="sldNum" sz="quarter" idx="12"/>
          </p:nvPr>
        </p:nvSpPr>
        <p:spPr/>
        <p:txBody>
          <a:bodyPr/>
          <a:lstStyle/>
          <a:p>
            <a:fld id="{33D82827-C689-422E-917C-3B486F78CF69}" type="slidenum">
              <a:rPr lang="ko-KR" altLang="en-US" smtClean="0"/>
              <a:t>‹#›</a:t>
            </a:fld>
            <a:endParaRPr lang="ko-KR" altLang="en-US"/>
          </a:p>
        </p:txBody>
      </p:sp>
    </p:spTree>
    <p:extLst>
      <p:ext uri="{BB962C8B-B14F-4D97-AF65-F5344CB8AC3E}">
        <p14:creationId xmlns:p14="http://schemas.microsoft.com/office/powerpoint/2010/main" val="3025115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A0A7960F-87CF-2738-4BE5-1C4D889E42C6}"/>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id="{E786D7E1-3CBC-26EB-E66B-3FACBD636D77}"/>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B63AEB4F-84B2-4D38-7088-CAEB3BA0621D}"/>
              </a:ext>
            </a:extLst>
          </p:cNvPr>
          <p:cNvSpPr>
            <a:spLocks noGrp="1"/>
          </p:cNvSpPr>
          <p:nvPr>
            <p:ph type="dt" sz="half" idx="10"/>
          </p:nvPr>
        </p:nvSpPr>
        <p:spPr/>
        <p:txBody>
          <a:bodyPr/>
          <a:lstStyle/>
          <a:p>
            <a:fld id="{8D37CA21-196A-432F-AE4A-37C3A83FC0E4}" type="datetimeFigureOut">
              <a:rPr lang="ko-KR" altLang="en-US" smtClean="0"/>
              <a:t>2026-05-16</a:t>
            </a:fld>
            <a:endParaRPr lang="ko-KR" altLang="en-US"/>
          </a:p>
        </p:txBody>
      </p:sp>
      <p:sp>
        <p:nvSpPr>
          <p:cNvPr id="5" name="바닥글 개체 틀 4">
            <a:extLst>
              <a:ext uri="{FF2B5EF4-FFF2-40B4-BE49-F238E27FC236}">
                <a16:creationId xmlns:a16="http://schemas.microsoft.com/office/drawing/2014/main" id="{1351604C-2688-BA01-D6C1-D6730F044B24}"/>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30A4776A-2A9B-3768-17BF-BC88894202FE}"/>
              </a:ext>
            </a:extLst>
          </p:cNvPr>
          <p:cNvSpPr>
            <a:spLocks noGrp="1"/>
          </p:cNvSpPr>
          <p:nvPr>
            <p:ph type="sldNum" sz="quarter" idx="12"/>
          </p:nvPr>
        </p:nvSpPr>
        <p:spPr/>
        <p:txBody>
          <a:bodyPr/>
          <a:lstStyle/>
          <a:p>
            <a:fld id="{33D82827-C689-422E-917C-3B486F78CF69}" type="slidenum">
              <a:rPr lang="ko-KR" altLang="en-US" smtClean="0"/>
              <a:t>‹#›</a:t>
            </a:fld>
            <a:endParaRPr lang="ko-KR" altLang="en-US"/>
          </a:p>
        </p:txBody>
      </p:sp>
    </p:spTree>
    <p:extLst>
      <p:ext uri="{BB962C8B-B14F-4D97-AF65-F5344CB8AC3E}">
        <p14:creationId xmlns:p14="http://schemas.microsoft.com/office/powerpoint/2010/main" val="1805971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F650538-4C16-1CDB-4BCA-D95F4EB4C5B9}"/>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5D74C5BE-920B-4D7F-5F02-2F3D9ECC5A18}"/>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07016D38-BFCE-7641-F577-6AE91B3E073F}"/>
              </a:ext>
            </a:extLst>
          </p:cNvPr>
          <p:cNvSpPr>
            <a:spLocks noGrp="1"/>
          </p:cNvSpPr>
          <p:nvPr>
            <p:ph type="dt" sz="half" idx="10"/>
          </p:nvPr>
        </p:nvSpPr>
        <p:spPr/>
        <p:txBody>
          <a:bodyPr/>
          <a:lstStyle/>
          <a:p>
            <a:fld id="{8D37CA21-196A-432F-AE4A-37C3A83FC0E4}" type="datetimeFigureOut">
              <a:rPr lang="ko-KR" altLang="en-US" smtClean="0"/>
              <a:t>2026-05-16</a:t>
            </a:fld>
            <a:endParaRPr lang="ko-KR" altLang="en-US"/>
          </a:p>
        </p:txBody>
      </p:sp>
      <p:sp>
        <p:nvSpPr>
          <p:cNvPr id="5" name="바닥글 개체 틀 4">
            <a:extLst>
              <a:ext uri="{FF2B5EF4-FFF2-40B4-BE49-F238E27FC236}">
                <a16:creationId xmlns:a16="http://schemas.microsoft.com/office/drawing/2014/main" id="{B357B442-DA89-F4D1-F3DE-E5C9BFC1B72D}"/>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006A590B-20CA-0294-3A74-36B37CDEB830}"/>
              </a:ext>
            </a:extLst>
          </p:cNvPr>
          <p:cNvSpPr>
            <a:spLocks noGrp="1"/>
          </p:cNvSpPr>
          <p:nvPr>
            <p:ph type="sldNum" sz="quarter" idx="12"/>
          </p:nvPr>
        </p:nvSpPr>
        <p:spPr/>
        <p:txBody>
          <a:bodyPr/>
          <a:lstStyle/>
          <a:p>
            <a:fld id="{33D82827-C689-422E-917C-3B486F78CF69}" type="slidenum">
              <a:rPr lang="ko-KR" altLang="en-US" smtClean="0"/>
              <a:t>‹#›</a:t>
            </a:fld>
            <a:endParaRPr lang="ko-KR" altLang="en-US"/>
          </a:p>
        </p:txBody>
      </p:sp>
    </p:spTree>
    <p:extLst>
      <p:ext uri="{BB962C8B-B14F-4D97-AF65-F5344CB8AC3E}">
        <p14:creationId xmlns:p14="http://schemas.microsoft.com/office/powerpoint/2010/main" val="1810529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36A1466-77D4-4C97-DB02-3B0BB7C83C1E}"/>
              </a:ext>
            </a:extLst>
          </p:cNvPr>
          <p:cNvSpPr>
            <a:spLocks noGrp="1"/>
          </p:cNvSpPr>
          <p:nvPr>
            <p:ph type="title"/>
          </p:nvPr>
        </p:nvSpPr>
        <p:spPr>
          <a:xfrm>
            <a:off x="831850" y="1709739"/>
            <a:ext cx="10515600" cy="2852738"/>
          </a:xfrm>
        </p:spPr>
        <p:txBody>
          <a:bodyPr anchor="b"/>
          <a:lstStyle>
            <a:lvl1pPr>
              <a:defRPr sz="3600"/>
            </a:lvl1pPr>
          </a:lstStyle>
          <a:p>
            <a:r>
              <a:rPr lang="ko-KR" altLang="en-US"/>
              <a:t>마스터 제목 스타일 편집</a:t>
            </a:r>
          </a:p>
        </p:txBody>
      </p:sp>
      <p:sp>
        <p:nvSpPr>
          <p:cNvPr id="3" name="텍스트 개체 틀 2">
            <a:extLst>
              <a:ext uri="{FF2B5EF4-FFF2-40B4-BE49-F238E27FC236}">
                <a16:creationId xmlns:a16="http://schemas.microsoft.com/office/drawing/2014/main" id="{DC1DB475-48FD-10CA-C729-6A2F979F00BC}"/>
              </a:ext>
            </a:extLst>
          </p:cNvPr>
          <p:cNvSpPr>
            <a:spLocks noGrp="1"/>
          </p:cNvSpPr>
          <p:nvPr>
            <p:ph type="body" idx="1"/>
          </p:nvPr>
        </p:nvSpPr>
        <p:spPr>
          <a:xfrm>
            <a:off x="831850" y="4589464"/>
            <a:ext cx="10515600" cy="1500188"/>
          </a:xfrm>
        </p:spPr>
        <p:txBody>
          <a:bodyPr/>
          <a:lstStyle>
            <a:lvl1pPr marL="0" indent="0">
              <a:buNone/>
              <a:defRPr sz="1440">
                <a:solidFill>
                  <a:schemeClr val="tx1">
                    <a:tint val="82000"/>
                  </a:schemeClr>
                </a:solidFill>
              </a:defRPr>
            </a:lvl1pPr>
            <a:lvl2pPr marL="274320" indent="0">
              <a:buNone/>
              <a:defRPr sz="1200">
                <a:solidFill>
                  <a:schemeClr val="tx1">
                    <a:tint val="82000"/>
                  </a:schemeClr>
                </a:solidFill>
              </a:defRPr>
            </a:lvl2pPr>
            <a:lvl3pPr marL="548640" indent="0">
              <a:buNone/>
              <a:defRPr sz="1080">
                <a:solidFill>
                  <a:schemeClr val="tx1">
                    <a:tint val="82000"/>
                  </a:schemeClr>
                </a:solidFill>
              </a:defRPr>
            </a:lvl3pPr>
            <a:lvl4pPr marL="822960" indent="0">
              <a:buNone/>
              <a:defRPr sz="960">
                <a:solidFill>
                  <a:schemeClr val="tx1">
                    <a:tint val="82000"/>
                  </a:schemeClr>
                </a:solidFill>
              </a:defRPr>
            </a:lvl4pPr>
            <a:lvl5pPr marL="1097280" indent="0">
              <a:buNone/>
              <a:defRPr sz="960">
                <a:solidFill>
                  <a:schemeClr val="tx1">
                    <a:tint val="82000"/>
                  </a:schemeClr>
                </a:solidFill>
              </a:defRPr>
            </a:lvl5pPr>
            <a:lvl6pPr marL="1371600" indent="0">
              <a:buNone/>
              <a:defRPr sz="960">
                <a:solidFill>
                  <a:schemeClr val="tx1">
                    <a:tint val="82000"/>
                  </a:schemeClr>
                </a:solidFill>
              </a:defRPr>
            </a:lvl6pPr>
            <a:lvl7pPr marL="1645920" indent="0">
              <a:buNone/>
              <a:defRPr sz="960">
                <a:solidFill>
                  <a:schemeClr val="tx1">
                    <a:tint val="82000"/>
                  </a:schemeClr>
                </a:solidFill>
              </a:defRPr>
            </a:lvl7pPr>
            <a:lvl8pPr marL="1920240" indent="0">
              <a:buNone/>
              <a:defRPr sz="960">
                <a:solidFill>
                  <a:schemeClr val="tx1">
                    <a:tint val="82000"/>
                  </a:schemeClr>
                </a:solidFill>
              </a:defRPr>
            </a:lvl8pPr>
            <a:lvl9pPr marL="2194560" indent="0">
              <a:buNone/>
              <a:defRPr sz="960">
                <a:solidFill>
                  <a:schemeClr val="tx1">
                    <a:tint val="82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id="{EECD8964-A8A2-3716-093A-04D28D9D8427}"/>
              </a:ext>
            </a:extLst>
          </p:cNvPr>
          <p:cNvSpPr>
            <a:spLocks noGrp="1"/>
          </p:cNvSpPr>
          <p:nvPr>
            <p:ph type="dt" sz="half" idx="10"/>
          </p:nvPr>
        </p:nvSpPr>
        <p:spPr/>
        <p:txBody>
          <a:bodyPr/>
          <a:lstStyle/>
          <a:p>
            <a:fld id="{8D37CA21-196A-432F-AE4A-37C3A83FC0E4}" type="datetimeFigureOut">
              <a:rPr lang="ko-KR" altLang="en-US" smtClean="0"/>
              <a:t>2026-05-16</a:t>
            </a:fld>
            <a:endParaRPr lang="ko-KR" altLang="en-US"/>
          </a:p>
        </p:txBody>
      </p:sp>
      <p:sp>
        <p:nvSpPr>
          <p:cNvPr id="5" name="바닥글 개체 틀 4">
            <a:extLst>
              <a:ext uri="{FF2B5EF4-FFF2-40B4-BE49-F238E27FC236}">
                <a16:creationId xmlns:a16="http://schemas.microsoft.com/office/drawing/2014/main" id="{1180BA81-BF11-8AB0-7680-3D44FDA14AB5}"/>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208CCFE7-A9F7-1667-1ECF-D595B0C4D2FE}"/>
              </a:ext>
            </a:extLst>
          </p:cNvPr>
          <p:cNvSpPr>
            <a:spLocks noGrp="1"/>
          </p:cNvSpPr>
          <p:nvPr>
            <p:ph type="sldNum" sz="quarter" idx="12"/>
          </p:nvPr>
        </p:nvSpPr>
        <p:spPr/>
        <p:txBody>
          <a:bodyPr/>
          <a:lstStyle/>
          <a:p>
            <a:fld id="{33D82827-C689-422E-917C-3B486F78CF69}" type="slidenum">
              <a:rPr lang="ko-KR" altLang="en-US" smtClean="0"/>
              <a:t>‹#›</a:t>
            </a:fld>
            <a:endParaRPr lang="ko-KR" altLang="en-US"/>
          </a:p>
        </p:txBody>
      </p:sp>
    </p:spTree>
    <p:extLst>
      <p:ext uri="{BB962C8B-B14F-4D97-AF65-F5344CB8AC3E}">
        <p14:creationId xmlns:p14="http://schemas.microsoft.com/office/powerpoint/2010/main" val="4210408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BDF6BD5-CB43-08C9-B7EF-D2A263CD191F}"/>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830BFF74-0822-8C2C-F173-94DEC59D80B3}"/>
              </a:ext>
            </a:extLst>
          </p:cNvPr>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a16="http://schemas.microsoft.com/office/drawing/2014/main" id="{2942359D-C040-4748-B225-87DFCC09C9EA}"/>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a16="http://schemas.microsoft.com/office/drawing/2014/main" id="{63412F04-57AB-F449-0F97-553A45804E43}"/>
              </a:ext>
            </a:extLst>
          </p:cNvPr>
          <p:cNvSpPr>
            <a:spLocks noGrp="1"/>
          </p:cNvSpPr>
          <p:nvPr>
            <p:ph type="dt" sz="half" idx="10"/>
          </p:nvPr>
        </p:nvSpPr>
        <p:spPr/>
        <p:txBody>
          <a:bodyPr/>
          <a:lstStyle/>
          <a:p>
            <a:fld id="{8D37CA21-196A-432F-AE4A-37C3A83FC0E4}" type="datetimeFigureOut">
              <a:rPr lang="ko-KR" altLang="en-US" smtClean="0"/>
              <a:t>2026-05-16</a:t>
            </a:fld>
            <a:endParaRPr lang="ko-KR" altLang="en-US"/>
          </a:p>
        </p:txBody>
      </p:sp>
      <p:sp>
        <p:nvSpPr>
          <p:cNvPr id="6" name="바닥글 개체 틀 5">
            <a:extLst>
              <a:ext uri="{FF2B5EF4-FFF2-40B4-BE49-F238E27FC236}">
                <a16:creationId xmlns:a16="http://schemas.microsoft.com/office/drawing/2014/main" id="{9706BF1C-0845-074E-B278-007DDD2B6743}"/>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5F4B5A75-A7EC-D184-1831-E10825109804}"/>
              </a:ext>
            </a:extLst>
          </p:cNvPr>
          <p:cNvSpPr>
            <a:spLocks noGrp="1"/>
          </p:cNvSpPr>
          <p:nvPr>
            <p:ph type="sldNum" sz="quarter" idx="12"/>
          </p:nvPr>
        </p:nvSpPr>
        <p:spPr/>
        <p:txBody>
          <a:bodyPr/>
          <a:lstStyle/>
          <a:p>
            <a:fld id="{33D82827-C689-422E-917C-3B486F78CF69}" type="slidenum">
              <a:rPr lang="ko-KR" altLang="en-US" smtClean="0"/>
              <a:t>‹#›</a:t>
            </a:fld>
            <a:endParaRPr lang="ko-KR" altLang="en-US"/>
          </a:p>
        </p:txBody>
      </p:sp>
    </p:spTree>
    <p:extLst>
      <p:ext uri="{BB962C8B-B14F-4D97-AF65-F5344CB8AC3E}">
        <p14:creationId xmlns:p14="http://schemas.microsoft.com/office/powerpoint/2010/main" val="526217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ED126F8-9925-CFBA-1EA2-058B42ABD268}"/>
              </a:ext>
            </a:extLst>
          </p:cNvPr>
          <p:cNvSpPr>
            <a:spLocks noGrp="1"/>
          </p:cNvSpPr>
          <p:nvPr>
            <p:ph type="title"/>
          </p:nvPr>
        </p:nvSpPr>
        <p:spPr>
          <a:xfrm>
            <a:off x="839788" y="365126"/>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id="{01251795-4B79-89C1-E8F9-D2E94B5D79C0}"/>
              </a:ext>
            </a:extLst>
          </p:cNvPr>
          <p:cNvSpPr>
            <a:spLocks noGrp="1"/>
          </p:cNvSpPr>
          <p:nvPr>
            <p:ph type="body" idx="1"/>
          </p:nvPr>
        </p:nvSpPr>
        <p:spPr>
          <a:xfrm>
            <a:off x="839789" y="1681162"/>
            <a:ext cx="5157787" cy="823913"/>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id="{C5831019-B6D9-029F-C075-62BB30103283}"/>
              </a:ext>
            </a:extLst>
          </p:cNvPr>
          <p:cNvSpPr>
            <a:spLocks noGrp="1"/>
          </p:cNvSpPr>
          <p:nvPr>
            <p:ph sz="half" idx="2"/>
          </p:nvPr>
        </p:nvSpPr>
        <p:spPr>
          <a:xfrm>
            <a:off x="839789"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a16="http://schemas.microsoft.com/office/drawing/2014/main" id="{87FF7B81-AB25-75EB-7CE7-B076138E05A5}"/>
              </a:ext>
            </a:extLst>
          </p:cNvPr>
          <p:cNvSpPr>
            <a:spLocks noGrp="1"/>
          </p:cNvSpPr>
          <p:nvPr>
            <p:ph type="body" sz="quarter" idx="3"/>
          </p:nvPr>
        </p:nvSpPr>
        <p:spPr>
          <a:xfrm>
            <a:off x="6172201" y="1681162"/>
            <a:ext cx="5183188" cy="823913"/>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id="{49C525D1-E25E-8C06-DC18-E1F7A07FF90F}"/>
              </a:ext>
            </a:extLst>
          </p:cNvPr>
          <p:cNvSpPr>
            <a:spLocks noGrp="1"/>
          </p:cNvSpPr>
          <p:nvPr>
            <p:ph sz="quarter" idx="4"/>
          </p:nvPr>
        </p:nvSpPr>
        <p:spPr>
          <a:xfrm>
            <a:off x="6172201"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a16="http://schemas.microsoft.com/office/drawing/2014/main" id="{1A83FB5B-CD6E-A5F9-FCA1-001A072153F4}"/>
              </a:ext>
            </a:extLst>
          </p:cNvPr>
          <p:cNvSpPr>
            <a:spLocks noGrp="1"/>
          </p:cNvSpPr>
          <p:nvPr>
            <p:ph type="dt" sz="half" idx="10"/>
          </p:nvPr>
        </p:nvSpPr>
        <p:spPr/>
        <p:txBody>
          <a:bodyPr/>
          <a:lstStyle/>
          <a:p>
            <a:fld id="{8D37CA21-196A-432F-AE4A-37C3A83FC0E4}" type="datetimeFigureOut">
              <a:rPr lang="ko-KR" altLang="en-US" smtClean="0"/>
              <a:t>2026-05-16</a:t>
            </a:fld>
            <a:endParaRPr lang="ko-KR" altLang="en-US"/>
          </a:p>
        </p:txBody>
      </p:sp>
      <p:sp>
        <p:nvSpPr>
          <p:cNvPr id="8" name="바닥글 개체 틀 7">
            <a:extLst>
              <a:ext uri="{FF2B5EF4-FFF2-40B4-BE49-F238E27FC236}">
                <a16:creationId xmlns:a16="http://schemas.microsoft.com/office/drawing/2014/main" id="{0BC4DC71-65AF-36B3-CED2-03C37B6EB779}"/>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a16="http://schemas.microsoft.com/office/drawing/2014/main" id="{7FF4FC4D-AFEA-EA75-F040-5ADF4FC07150}"/>
              </a:ext>
            </a:extLst>
          </p:cNvPr>
          <p:cNvSpPr>
            <a:spLocks noGrp="1"/>
          </p:cNvSpPr>
          <p:nvPr>
            <p:ph type="sldNum" sz="quarter" idx="12"/>
          </p:nvPr>
        </p:nvSpPr>
        <p:spPr/>
        <p:txBody>
          <a:bodyPr/>
          <a:lstStyle/>
          <a:p>
            <a:fld id="{33D82827-C689-422E-917C-3B486F78CF69}" type="slidenum">
              <a:rPr lang="ko-KR" altLang="en-US" smtClean="0"/>
              <a:t>‹#›</a:t>
            </a:fld>
            <a:endParaRPr lang="ko-KR" altLang="en-US"/>
          </a:p>
        </p:txBody>
      </p:sp>
    </p:spTree>
    <p:extLst>
      <p:ext uri="{BB962C8B-B14F-4D97-AF65-F5344CB8AC3E}">
        <p14:creationId xmlns:p14="http://schemas.microsoft.com/office/powerpoint/2010/main" val="3885370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FD004A6-2D3C-36E0-11F9-EEC9F6CEB987}"/>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628E322D-4ADE-2A5F-4997-2CA939E49A18}"/>
              </a:ext>
            </a:extLst>
          </p:cNvPr>
          <p:cNvSpPr>
            <a:spLocks noGrp="1"/>
          </p:cNvSpPr>
          <p:nvPr>
            <p:ph type="dt" sz="half" idx="10"/>
          </p:nvPr>
        </p:nvSpPr>
        <p:spPr/>
        <p:txBody>
          <a:bodyPr/>
          <a:lstStyle/>
          <a:p>
            <a:fld id="{8D37CA21-196A-432F-AE4A-37C3A83FC0E4}" type="datetimeFigureOut">
              <a:rPr lang="ko-KR" altLang="en-US" smtClean="0"/>
              <a:t>2026-05-16</a:t>
            </a:fld>
            <a:endParaRPr lang="ko-KR" altLang="en-US"/>
          </a:p>
        </p:txBody>
      </p:sp>
      <p:sp>
        <p:nvSpPr>
          <p:cNvPr id="4" name="바닥글 개체 틀 3">
            <a:extLst>
              <a:ext uri="{FF2B5EF4-FFF2-40B4-BE49-F238E27FC236}">
                <a16:creationId xmlns:a16="http://schemas.microsoft.com/office/drawing/2014/main" id="{BB94FAC0-CDF8-C8EE-0712-E91654FC1D4C}"/>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2D3EB0EB-66B2-43E7-D645-3DC88250C9D7}"/>
              </a:ext>
            </a:extLst>
          </p:cNvPr>
          <p:cNvSpPr>
            <a:spLocks noGrp="1"/>
          </p:cNvSpPr>
          <p:nvPr>
            <p:ph type="sldNum" sz="quarter" idx="12"/>
          </p:nvPr>
        </p:nvSpPr>
        <p:spPr/>
        <p:txBody>
          <a:bodyPr/>
          <a:lstStyle/>
          <a:p>
            <a:fld id="{33D82827-C689-422E-917C-3B486F78CF69}" type="slidenum">
              <a:rPr lang="ko-KR" altLang="en-US" smtClean="0"/>
              <a:t>‹#›</a:t>
            </a:fld>
            <a:endParaRPr lang="ko-KR" altLang="en-US"/>
          </a:p>
        </p:txBody>
      </p:sp>
    </p:spTree>
    <p:extLst>
      <p:ext uri="{BB962C8B-B14F-4D97-AF65-F5344CB8AC3E}">
        <p14:creationId xmlns:p14="http://schemas.microsoft.com/office/powerpoint/2010/main" val="2610020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D685AE15-3ED0-E40D-FD1E-F88E2A624692}"/>
              </a:ext>
            </a:extLst>
          </p:cNvPr>
          <p:cNvSpPr>
            <a:spLocks noGrp="1"/>
          </p:cNvSpPr>
          <p:nvPr>
            <p:ph type="dt" sz="half" idx="10"/>
          </p:nvPr>
        </p:nvSpPr>
        <p:spPr/>
        <p:txBody>
          <a:bodyPr/>
          <a:lstStyle/>
          <a:p>
            <a:fld id="{8D37CA21-196A-432F-AE4A-37C3A83FC0E4}" type="datetimeFigureOut">
              <a:rPr lang="ko-KR" altLang="en-US" smtClean="0"/>
              <a:t>2026-05-16</a:t>
            </a:fld>
            <a:endParaRPr lang="ko-KR" altLang="en-US"/>
          </a:p>
        </p:txBody>
      </p:sp>
      <p:sp>
        <p:nvSpPr>
          <p:cNvPr id="3" name="바닥글 개체 틀 2">
            <a:extLst>
              <a:ext uri="{FF2B5EF4-FFF2-40B4-BE49-F238E27FC236}">
                <a16:creationId xmlns:a16="http://schemas.microsoft.com/office/drawing/2014/main" id="{4A27D011-794A-DF99-63E9-ECAAA29F5768}"/>
              </a:ext>
            </a:extLst>
          </p:cNvPr>
          <p:cNvSpPr>
            <a:spLocks noGrp="1"/>
          </p:cNvSpPr>
          <p:nvPr>
            <p:ph type="ftr" sz="quarter" idx="11"/>
          </p:nvPr>
        </p:nvSpPr>
        <p:spPr/>
        <p:txBody>
          <a:bodyPr/>
          <a:lstStyle/>
          <a:p>
            <a:endParaRPr lang="ko-KR" altLang="en-US"/>
          </a:p>
        </p:txBody>
      </p:sp>
      <p:sp>
        <p:nvSpPr>
          <p:cNvPr id="4" name="슬라이드 번호 개체 틀 3">
            <a:extLst>
              <a:ext uri="{FF2B5EF4-FFF2-40B4-BE49-F238E27FC236}">
                <a16:creationId xmlns:a16="http://schemas.microsoft.com/office/drawing/2014/main" id="{20139E97-357E-ECE0-E20D-3EC0CCBC6DCA}"/>
              </a:ext>
            </a:extLst>
          </p:cNvPr>
          <p:cNvSpPr>
            <a:spLocks noGrp="1"/>
          </p:cNvSpPr>
          <p:nvPr>
            <p:ph type="sldNum" sz="quarter" idx="12"/>
          </p:nvPr>
        </p:nvSpPr>
        <p:spPr/>
        <p:txBody>
          <a:bodyPr/>
          <a:lstStyle/>
          <a:p>
            <a:fld id="{33D82827-C689-422E-917C-3B486F78CF69}" type="slidenum">
              <a:rPr lang="ko-KR" altLang="en-US" smtClean="0"/>
              <a:t>‹#›</a:t>
            </a:fld>
            <a:endParaRPr lang="ko-KR" altLang="en-US"/>
          </a:p>
        </p:txBody>
      </p:sp>
    </p:spTree>
    <p:extLst>
      <p:ext uri="{BB962C8B-B14F-4D97-AF65-F5344CB8AC3E}">
        <p14:creationId xmlns:p14="http://schemas.microsoft.com/office/powerpoint/2010/main" val="2447501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B2797E2-4C06-41A1-E09D-6AB75AF9884C}"/>
              </a:ext>
            </a:extLst>
          </p:cNvPr>
          <p:cNvSpPr>
            <a:spLocks noGrp="1"/>
          </p:cNvSpPr>
          <p:nvPr>
            <p:ph type="title"/>
          </p:nvPr>
        </p:nvSpPr>
        <p:spPr>
          <a:xfrm>
            <a:off x="839789" y="457200"/>
            <a:ext cx="3932237" cy="1600200"/>
          </a:xfrm>
        </p:spPr>
        <p:txBody>
          <a:bodyPr anchor="b"/>
          <a:lstStyle>
            <a:lvl1pPr>
              <a:defRPr sz="1920"/>
            </a:lvl1pPr>
          </a:lstStyle>
          <a:p>
            <a:r>
              <a:rPr lang="ko-KR" altLang="en-US"/>
              <a:t>마스터 제목 스타일 편집</a:t>
            </a:r>
          </a:p>
        </p:txBody>
      </p:sp>
      <p:sp>
        <p:nvSpPr>
          <p:cNvPr id="3" name="내용 개체 틀 2">
            <a:extLst>
              <a:ext uri="{FF2B5EF4-FFF2-40B4-BE49-F238E27FC236}">
                <a16:creationId xmlns:a16="http://schemas.microsoft.com/office/drawing/2014/main" id="{50D4AEBE-D7DE-2A14-2354-6F4F7B0528E6}"/>
              </a:ext>
            </a:extLst>
          </p:cNvPr>
          <p:cNvSpPr>
            <a:spLocks noGrp="1"/>
          </p:cNvSpPr>
          <p:nvPr>
            <p:ph idx="1"/>
          </p:nvPr>
        </p:nvSpPr>
        <p:spPr>
          <a:xfrm>
            <a:off x="5183188" y="987425"/>
            <a:ext cx="6172200" cy="4873625"/>
          </a:xfrm>
        </p:spPr>
        <p:txBody>
          <a:bodyPr/>
          <a:lstStyle>
            <a:lvl1pPr>
              <a:defRPr sz="1920"/>
            </a:lvl1pPr>
            <a:lvl2pPr>
              <a:defRPr sz="1680"/>
            </a:lvl2pPr>
            <a:lvl3pPr>
              <a:defRPr sz="1440"/>
            </a:lvl3pPr>
            <a:lvl4pPr>
              <a:defRPr sz="1200"/>
            </a:lvl4pPr>
            <a:lvl5pPr>
              <a:defRPr sz="1200"/>
            </a:lvl5pPr>
            <a:lvl6pPr>
              <a:defRPr sz="1200"/>
            </a:lvl6pPr>
            <a:lvl7pPr>
              <a:defRPr sz="1200"/>
            </a:lvl7pPr>
            <a:lvl8pPr>
              <a:defRPr sz="1200"/>
            </a:lvl8pPr>
            <a:lvl9pPr>
              <a:defRPr sz="12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a16="http://schemas.microsoft.com/office/drawing/2014/main" id="{365699B9-E5F4-C709-00BD-832E63EEECAD}"/>
              </a:ext>
            </a:extLst>
          </p:cNvPr>
          <p:cNvSpPr>
            <a:spLocks noGrp="1"/>
          </p:cNvSpPr>
          <p:nvPr>
            <p:ph type="body" sz="half" idx="2"/>
          </p:nvPr>
        </p:nvSpPr>
        <p:spPr>
          <a:xfrm>
            <a:off x="839789" y="2057400"/>
            <a:ext cx="3932237" cy="3811588"/>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B2B681DC-61CB-F673-05C1-29FAE6568ECC}"/>
              </a:ext>
            </a:extLst>
          </p:cNvPr>
          <p:cNvSpPr>
            <a:spLocks noGrp="1"/>
          </p:cNvSpPr>
          <p:nvPr>
            <p:ph type="dt" sz="half" idx="10"/>
          </p:nvPr>
        </p:nvSpPr>
        <p:spPr/>
        <p:txBody>
          <a:bodyPr/>
          <a:lstStyle/>
          <a:p>
            <a:fld id="{8D37CA21-196A-432F-AE4A-37C3A83FC0E4}" type="datetimeFigureOut">
              <a:rPr lang="ko-KR" altLang="en-US" smtClean="0"/>
              <a:t>2026-05-16</a:t>
            </a:fld>
            <a:endParaRPr lang="ko-KR" altLang="en-US"/>
          </a:p>
        </p:txBody>
      </p:sp>
      <p:sp>
        <p:nvSpPr>
          <p:cNvPr id="6" name="바닥글 개체 틀 5">
            <a:extLst>
              <a:ext uri="{FF2B5EF4-FFF2-40B4-BE49-F238E27FC236}">
                <a16:creationId xmlns:a16="http://schemas.microsoft.com/office/drawing/2014/main" id="{08CD5CBD-4BBD-13DB-738E-6A112307D7EF}"/>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97979944-F027-0922-5BAF-6460F2779F93}"/>
              </a:ext>
            </a:extLst>
          </p:cNvPr>
          <p:cNvSpPr>
            <a:spLocks noGrp="1"/>
          </p:cNvSpPr>
          <p:nvPr>
            <p:ph type="sldNum" sz="quarter" idx="12"/>
          </p:nvPr>
        </p:nvSpPr>
        <p:spPr/>
        <p:txBody>
          <a:bodyPr/>
          <a:lstStyle/>
          <a:p>
            <a:fld id="{33D82827-C689-422E-917C-3B486F78CF69}" type="slidenum">
              <a:rPr lang="ko-KR" altLang="en-US" smtClean="0"/>
              <a:t>‹#›</a:t>
            </a:fld>
            <a:endParaRPr lang="ko-KR" altLang="en-US"/>
          </a:p>
        </p:txBody>
      </p:sp>
    </p:spTree>
    <p:extLst>
      <p:ext uri="{BB962C8B-B14F-4D97-AF65-F5344CB8AC3E}">
        <p14:creationId xmlns:p14="http://schemas.microsoft.com/office/powerpoint/2010/main" val="377924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320F740-A190-2491-6839-4A59F337FAE4}"/>
              </a:ext>
            </a:extLst>
          </p:cNvPr>
          <p:cNvSpPr>
            <a:spLocks noGrp="1"/>
          </p:cNvSpPr>
          <p:nvPr>
            <p:ph type="title"/>
          </p:nvPr>
        </p:nvSpPr>
        <p:spPr>
          <a:xfrm>
            <a:off x="839789" y="457200"/>
            <a:ext cx="3932237" cy="1600200"/>
          </a:xfrm>
        </p:spPr>
        <p:txBody>
          <a:bodyPr anchor="b"/>
          <a:lstStyle>
            <a:lvl1pPr>
              <a:defRPr sz="1920"/>
            </a:lvl1pPr>
          </a:lstStyle>
          <a:p>
            <a:r>
              <a:rPr lang="ko-KR" altLang="en-US"/>
              <a:t>마스터 제목 스타일 편집</a:t>
            </a:r>
          </a:p>
        </p:txBody>
      </p:sp>
      <p:sp>
        <p:nvSpPr>
          <p:cNvPr id="3" name="그림 개체 틀 2">
            <a:extLst>
              <a:ext uri="{FF2B5EF4-FFF2-40B4-BE49-F238E27FC236}">
                <a16:creationId xmlns:a16="http://schemas.microsoft.com/office/drawing/2014/main" id="{94B6899E-CC1D-05F6-6DB1-D9DD4FA81927}"/>
              </a:ext>
            </a:extLst>
          </p:cNvPr>
          <p:cNvSpPr>
            <a:spLocks noGrp="1"/>
          </p:cNvSpPr>
          <p:nvPr>
            <p:ph type="pic" idx="1"/>
          </p:nvPr>
        </p:nvSpPr>
        <p:spPr>
          <a:xfrm>
            <a:off x="5183188" y="987425"/>
            <a:ext cx="6172200" cy="4873625"/>
          </a:xfrm>
        </p:spPr>
        <p:txBody>
          <a:bodyPr/>
          <a:lstStyle>
            <a:lvl1pPr marL="0" indent="0">
              <a:buNone/>
              <a:defRPr sz="1920"/>
            </a:lvl1pPr>
            <a:lvl2pPr marL="274320" indent="0">
              <a:buNone/>
              <a:defRPr sz="1680"/>
            </a:lvl2pPr>
            <a:lvl3pPr marL="548640" indent="0">
              <a:buNone/>
              <a:defRPr sz="1440"/>
            </a:lvl3pPr>
            <a:lvl4pPr marL="822960" indent="0">
              <a:buNone/>
              <a:defRPr sz="1200"/>
            </a:lvl4pPr>
            <a:lvl5pPr marL="1097280" indent="0">
              <a:buNone/>
              <a:defRPr sz="1200"/>
            </a:lvl5pPr>
            <a:lvl6pPr marL="1371600" indent="0">
              <a:buNone/>
              <a:defRPr sz="1200"/>
            </a:lvl6pPr>
            <a:lvl7pPr marL="1645920" indent="0">
              <a:buNone/>
              <a:defRPr sz="1200"/>
            </a:lvl7pPr>
            <a:lvl8pPr marL="1920240" indent="0">
              <a:buNone/>
              <a:defRPr sz="1200"/>
            </a:lvl8pPr>
            <a:lvl9pPr marL="2194560" indent="0">
              <a:buNone/>
              <a:defRPr sz="1200"/>
            </a:lvl9pPr>
          </a:lstStyle>
          <a:p>
            <a:endParaRPr lang="ko-KR" altLang="en-US"/>
          </a:p>
        </p:txBody>
      </p:sp>
      <p:sp>
        <p:nvSpPr>
          <p:cNvPr id="4" name="텍스트 개체 틀 3">
            <a:extLst>
              <a:ext uri="{FF2B5EF4-FFF2-40B4-BE49-F238E27FC236}">
                <a16:creationId xmlns:a16="http://schemas.microsoft.com/office/drawing/2014/main" id="{6C5A5E07-CCB8-FA93-EB7D-40415CFF098D}"/>
              </a:ext>
            </a:extLst>
          </p:cNvPr>
          <p:cNvSpPr>
            <a:spLocks noGrp="1"/>
          </p:cNvSpPr>
          <p:nvPr>
            <p:ph type="body" sz="half" idx="2"/>
          </p:nvPr>
        </p:nvSpPr>
        <p:spPr>
          <a:xfrm>
            <a:off x="839789" y="2057400"/>
            <a:ext cx="3932237" cy="3811588"/>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81CF829F-7D31-238D-362F-C00F1F4B980A}"/>
              </a:ext>
            </a:extLst>
          </p:cNvPr>
          <p:cNvSpPr>
            <a:spLocks noGrp="1"/>
          </p:cNvSpPr>
          <p:nvPr>
            <p:ph type="dt" sz="half" idx="10"/>
          </p:nvPr>
        </p:nvSpPr>
        <p:spPr/>
        <p:txBody>
          <a:bodyPr/>
          <a:lstStyle/>
          <a:p>
            <a:fld id="{8D37CA21-196A-432F-AE4A-37C3A83FC0E4}" type="datetimeFigureOut">
              <a:rPr lang="ko-KR" altLang="en-US" smtClean="0"/>
              <a:t>2026-05-16</a:t>
            </a:fld>
            <a:endParaRPr lang="ko-KR" altLang="en-US"/>
          </a:p>
        </p:txBody>
      </p:sp>
      <p:sp>
        <p:nvSpPr>
          <p:cNvPr id="6" name="바닥글 개체 틀 5">
            <a:extLst>
              <a:ext uri="{FF2B5EF4-FFF2-40B4-BE49-F238E27FC236}">
                <a16:creationId xmlns:a16="http://schemas.microsoft.com/office/drawing/2014/main" id="{C3190B01-8E7D-2C40-2192-55E52B7A3F5D}"/>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77F12610-D7D2-6B1A-59D3-AF60188026C3}"/>
              </a:ext>
            </a:extLst>
          </p:cNvPr>
          <p:cNvSpPr>
            <a:spLocks noGrp="1"/>
          </p:cNvSpPr>
          <p:nvPr>
            <p:ph type="sldNum" sz="quarter" idx="12"/>
          </p:nvPr>
        </p:nvSpPr>
        <p:spPr/>
        <p:txBody>
          <a:bodyPr/>
          <a:lstStyle/>
          <a:p>
            <a:fld id="{33D82827-C689-422E-917C-3B486F78CF69}" type="slidenum">
              <a:rPr lang="ko-KR" altLang="en-US" smtClean="0"/>
              <a:t>‹#›</a:t>
            </a:fld>
            <a:endParaRPr lang="ko-KR" altLang="en-US"/>
          </a:p>
        </p:txBody>
      </p:sp>
    </p:spTree>
    <p:extLst>
      <p:ext uri="{BB962C8B-B14F-4D97-AF65-F5344CB8AC3E}">
        <p14:creationId xmlns:p14="http://schemas.microsoft.com/office/powerpoint/2010/main" val="3792998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3155FE36-F2B7-8C0F-47CF-6440A72C19FA}"/>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id="{B62CA1EB-AE5C-184B-17EF-99B2C26782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BBA3B99A-42EC-538D-D705-FAA8A1E3CE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720">
                <a:solidFill>
                  <a:schemeClr val="tx1">
                    <a:tint val="82000"/>
                  </a:schemeClr>
                </a:solidFill>
              </a:defRPr>
            </a:lvl1pPr>
          </a:lstStyle>
          <a:p>
            <a:fld id="{8D37CA21-196A-432F-AE4A-37C3A83FC0E4}" type="datetimeFigureOut">
              <a:rPr lang="ko-KR" altLang="en-US" smtClean="0"/>
              <a:t>2026-05-16</a:t>
            </a:fld>
            <a:endParaRPr lang="ko-KR" altLang="en-US"/>
          </a:p>
        </p:txBody>
      </p:sp>
      <p:sp>
        <p:nvSpPr>
          <p:cNvPr id="5" name="바닥글 개체 틀 4">
            <a:extLst>
              <a:ext uri="{FF2B5EF4-FFF2-40B4-BE49-F238E27FC236}">
                <a16:creationId xmlns:a16="http://schemas.microsoft.com/office/drawing/2014/main" id="{B85A72B4-1B0B-2558-C67A-BC9999A357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720">
                <a:solidFill>
                  <a:schemeClr val="tx1">
                    <a:tint val="82000"/>
                  </a:schemeClr>
                </a:solidFill>
              </a:defRPr>
            </a:lvl1pPr>
          </a:lstStyle>
          <a:p>
            <a:endParaRPr lang="ko-KR" altLang="en-US"/>
          </a:p>
        </p:txBody>
      </p:sp>
      <p:sp>
        <p:nvSpPr>
          <p:cNvPr id="6" name="슬라이드 번호 개체 틀 5">
            <a:extLst>
              <a:ext uri="{FF2B5EF4-FFF2-40B4-BE49-F238E27FC236}">
                <a16:creationId xmlns:a16="http://schemas.microsoft.com/office/drawing/2014/main" id="{1CAD0A55-AE31-BEB2-8CE3-6878F6731E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720">
                <a:solidFill>
                  <a:schemeClr val="tx1">
                    <a:tint val="82000"/>
                  </a:schemeClr>
                </a:solidFill>
              </a:defRPr>
            </a:lvl1pPr>
          </a:lstStyle>
          <a:p>
            <a:fld id="{33D82827-C689-422E-917C-3B486F78CF69}" type="slidenum">
              <a:rPr lang="ko-KR" altLang="en-US" smtClean="0"/>
              <a:t>‹#›</a:t>
            </a:fld>
            <a:endParaRPr lang="ko-KR" altLang="en-US"/>
          </a:p>
        </p:txBody>
      </p:sp>
    </p:spTree>
    <p:extLst>
      <p:ext uri="{BB962C8B-B14F-4D97-AF65-F5344CB8AC3E}">
        <p14:creationId xmlns:p14="http://schemas.microsoft.com/office/powerpoint/2010/main" val="1069205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548640" rtl="0" eaLnBrk="1" latinLnBrk="1" hangingPunct="1">
        <a:lnSpc>
          <a:spcPct val="90000"/>
        </a:lnSpc>
        <a:spcBef>
          <a:spcPct val="0"/>
        </a:spcBef>
        <a:buNone/>
        <a:defRPr sz="2640" kern="1200">
          <a:solidFill>
            <a:schemeClr val="tx1"/>
          </a:solidFill>
          <a:latin typeface="+mj-lt"/>
          <a:ea typeface="+mj-ea"/>
          <a:cs typeface="+mj-cs"/>
        </a:defRPr>
      </a:lvl1pPr>
    </p:titleStyle>
    <p:bodyStyle>
      <a:lvl1pPr marL="137160" indent="-137160" algn="l" defTabSz="548640" rtl="0" eaLnBrk="1" latinLnBrk="1"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1pPr>
      <a:lvl2pPr marL="411480" indent="-137160" algn="l" defTabSz="548640" rtl="0" eaLnBrk="1" latinLnBrk="1" hangingPunct="1">
        <a:lnSpc>
          <a:spcPct val="90000"/>
        </a:lnSpc>
        <a:spcBef>
          <a:spcPts val="300"/>
        </a:spcBef>
        <a:buFont typeface="Arial" panose="020B0604020202020204" pitchFamily="34" charset="0"/>
        <a:buChar char="•"/>
        <a:defRPr sz="1440" kern="1200">
          <a:solidFill>
            <a:schemeClr val="tx1"/>
          </a:solidFill>
          <a:latin typeface="+mn-lt"/>
          <a:ea typeface="+mn-ea"/>
          <a:cs typeface="+mn-cs"/>
        </a:defRPr>
      </a:lvl2pPr>
      <a:lvl3pPr marL="685800" indent="-137160" algn="l" defTabSz="548640" rtl="0" eaLnBrk="1" latinLnBrk="1"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960120" indent="-137160" algn="l" defTabSz="548640" rtl="0" eaLnBrk="1" latinLnBrk="1"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4pPr>
      <a:lvl5pPr marL="1234440" indent="-137160" algn="l" defTabSz="548640" rtl="0" eaLnBrk="1" latinLnBrk="1"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5pPr>
      <a:lvl6pPr marL="1508760" indent="-137160" algn="l" defTabSz="548640" rtl="0" eaLnBrk="1" latinLnBrk="1"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6pPr>
      <a:lvl7pPr marL="1783080" indent="-137160" algn="l" defTabSz="548640" rtl="0" eaLnBrk="1" latinLnBrk="1"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7pPr>
      <a:lvl8pPr marL="2057400" indent="-137160" algn="l" defTabSz="548640" rtl="0" eaLnBrk="1" latinLnBrk="1"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8pPr>
      <a:lvl9pPr marL="2331720" indent="-137160" algn="l" defTabSz="548640" rtl="0" eaLnBrk="1" latinLnBrk="1"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9pPr>
    </p:bodyStyle>
    <p:otherStyle>
      <a:defPPr>
        <a:defRPr lang="ko-KR"/>
      </a:defPPr>
      <a:lvl1pPr marL="0" algn="l" defTabSz="548640" rtl="0" eaLnBrk="1" latinLnBrk="1" hangingPunct="1">
        <a:defRPr sz="1080" kern="1200">
          <a:solidFill>
            <a:schemeClr val="tx1"/>
          </a:solidFill>
          <a:latin typeface="+mn-lt"/>
          <a:ea typeface="+mn-ea"/>
          <a:cs typeface="+mn-cs"/>
        </a:defRPr>
      </a:lvl1pPr>
      <a:lvl2pPr marL="274320" algn="l" defTabSz="548640" rtl="0" eaLnBrk="1" latinLnBrk="1" hangingPunct="1">
        <a:defRPr sz="1080" kern="1200">
          <a:solidFill>
            <a:schemeClr val="tx1"/>
          </a:solidFill>
          <a:latin typeface="+mn-lt"/>
          <a:ea typeface="+mn-ea"/>
          <a:cs typeface="+mn-cs"/>
        </a:defRPr>
      </a:lvl2pPr>
      <a:lvl3pPr marL="548640" algn="l" defTabSz="548640" rtl="0" eaLnBrk="1" latinLnBrk="1" hangingPunct="1">
        <a:defRPr sz="1080" kern="1200">
          <a:solidFill>
            <a:schemeClr val="tx1"/>
          </a:solidFill>
          <a:latin typeface="+mn-lt"/>
          <a:ea typeface="+mn-ea"/>
          <a:cs typeface="+mn-cs"/>
        </a:defRPr>
      </a:lvl3pPr>
      <a:lvl4pPr marL="822960" algn="l" defTabSz="548640" rtl="0" eaLnBrk="1" latinLnBrk="1" hangingPunct="1">
        <a:defRPr sz="1080" kern="1200">
          <a:solidFill>
            <a:schemeClr val="tx1"/>
          </a:solidFill>
          <a:latin typeface="+mn-lt"/>
          <a:ea typeface="+mn-ea"/>
          <a:cs typeface="+mn-cs"/>
        </a:defRPr>
      </a:lvl4pPr>
      <a:lvl5pPr marL="1097280" algn="l" defTabSz="548640" rtl="0" eaLnBrk="1" latinLnBrk="1" hangingPunct="1">
        <a:defRPr sz="1080" kern="1200">
          <a:solidFill>
            <a:schemeClr val="tx1"/>
          </a:solidFill>
          <a:latin typeface="+mn-lt"/>
          <a:ea typeface="+mn-ea"/>
          <a:cs typeface="+mn-cs"/>
        </a:defRPr>
      </a:lvl5pPr>
      <a:lvl6pPr marL="1371600" algn="l" defTabSz="548640" rtl="0" eaLnBrk="1" latinLnBrk="1" hangingPunct="1">
        <a:defRPr sz="1080" kern="1200">
          <a:solidFill>
            <a:schemeClr val="tx1"/>
          </a:solidFill>
          <a:latin typeface="+mn-lt"/>
          <a:ea typeface="+mn-ea"/>
          <a:cs typeface="+mn-cs"/>
        </a:defRPr>
      </a:lvl6pPr>
      <a:lvl7pPr marL="1645920" algn="l" defTabSz="548640" rtl="0" eaLnBrk="1" latinLnBrk="1" hangingPunct="1">
        <a:defRPr sz="1080" kern="1200">
          <a:solidFill>
            <a:schemeClr val="tx1"/>
          </a:solidFill>
          <a:latin typeface="+mn-lt"/>
          <a:ea typeface="+mn-ea"/>
          <a:cs typeface="+mn-cs"/>
        </a:defRPr>
      </a:lvl7pPr>
      <a:lvl8pPr marL="1920240" algn="l" defTabSz="548640" rtl="0" eaLnBrk="1" latinLnBrk="1" hangingPunct="1">
        <a:defRPr sz="1080" kern="1200">
          <a:solidFill>
            <a:schemeClr val="tx1"/>
          </a:solidFill>
          <a:latin typeface="+mn-lt"/>
          <a:ea typeface="+mn-ea"/>
          <a:cs typeface="+mn-cs"/>
        </a:defRPr>
      </a:lvl8pPr>
      <a:lvl9pPr marL="2194560" algn="l" defTabSz="548640" rtl="0" eaLnBrk="1" latinLnBrk="1" hangingPunct="1">
        <a:defRPr sz="1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11C33C8E-CA4A-2706-8D8E-9F6BD58A305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직사각형 3">
            <a:extLst>
              <a:ext uri="{FF2B5EF4-FFF2-40B4-BE49-F238E27FC236}">
                <a16:creationId xmlns:a16="http://schemas.microsoft.com/office/drawing/2014/main" id="{8F8EDF02-9597-3D4D-A94C-F9570858808B}"/>
              </a:ext>
            </a:extLst>
          </p:cNvPr>
          <p:cNvSpPr/>
          <p:nvPr/>
        </p:nvSpPr>
        <p:spPr>
          <a:xfrm>
            <a:off x="0" y="0"/>
            <a:ext cx="12192000" cy="6858000"/>
          </a:xfrm>
          <a:prstGeom prst="rect">
            <a:avLst/>
          </a:prstGeom>
          <a:solidFill>
            <a:srgbClr val="1C1510">
              <a:alpha val="57000"/>
            </a:srgbClr>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E033E8BD-FD37-6847-3EB7-C187E8A7AC61}"/>
              </a:ext>
            </a:extLst>
          </p:cNvPr>
          <p:cNvSpPr/>
          <p:nvPr/>
        </p:nvSpPr>
        <p:spPr>
          <a:xfrm>
            <a:off x="0" y="0"/>
            <a:ext cx="5689600" cy="6858000"/>
          </a:xfrm>
          <a:prstGeom prst="rect">
            <a:avLst/>
          </a:prstGeom>
          <a:solidFill>
            <a:srgbClr val="221A11">
              <a:alpha val="95000"/>
            </a:srgbClr>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93951A4D-C4F8-61A3-1E0B-381AE9C9ADFD}"/>
              </a:ext>
            </a:extLst>
          </p:cNvPr>
          <p:cNvSpPr txBox="1"/>
          <p:nvPr/>
        </p:nvSpPr>
        <p:spPr>
          <a:xfrm>
            <a:off x="584200" y="609600"/>
            <a:ext cx="3429000" cy="400110"/>
          </a:xfrm>
          <a:prstGeom prst="rect">
            <a:avLst/>
          </a:prstGeom>
          <a:noFill/>
        </p:spPr>
        <p:txBody>
          <a:bodyPr vert="horz" wrap="square" lIns="127000" tIns="76200" rIns="127000" bIns="76200" rtlCol="0">
            <a:spAutoFit/>
          </a:bodyPr>
          <a:lstStyle/>
          <a:p>
            <a:r>
              <a:rPr lang="en-US" altLang="ko-KR" sz="1600" b="1">
                <a:solidFill>
                  <a:srgbClr val="D0D88E"/>
                </a:solidFill>
                <a:latin typeface="Malgun Gothic" panose="020B0503020000020004" pitchFamily="50" charset="-127"/>
              </a:rPr>
              <a:t>Parking briefing</a:t>
            </a:r>
            <a:endParaRPr lang="ko-KR" altLang="en-US" sz="1600" b="1">
              <a:solidFill>
                <a:srgbClr val="D0D88E"/>
              </a:solidFill>
              <a:latin typeface="Malgun Gothic" panose="020B0503020000020004" pitchFamily="50" charset="-127"/>
            </a:endParaRPr>
          </a:p>
        </p:txBody>
      </p:sp>
      <p:sp>
        <p:nvSpPr>
          <p:cNvPr id="7" name="TextBox 6">
            <a:extLst>
              <a:ext uri="{FF2B5EF4-FFF2-40B4-BE49-F238E27FC236}">
                <a16:creationId xmlns:a16="http://schemas.microsoft.com/office/drawing/2014/main" id="{0EA22926-76A8-F5C8-3342-E0B167BE467C}"/>
              </a:ext>
            </a:extLst>
          </p:cNvPr>
          <p:cNvSpPr txBox="1"/>
          <p:nvPr/>
        </p:nvSpPr>
        <p:spPr>
          <a:xfrm>
            <a:off x="584200" y="1066800"/>
            <a:ext cx="4572000" cy="1138773"/>
          </a:xfrm>
          <a:prstGeom prst="rect">
            <a:avLst/>
          </a:prstGeom>
          <a:noFill/>
        </p:spPr>
        <p:txBody>
          <a:bodyPr vert="horz" wrap="square" lIns="127000" tIns="76200" rIns="127000" bIns="76200" rtlCol="0">
            <a:spAutoFit/>
          </a:bodyPr>
          <a:lstStyle/>
          <a:p>
            <a:r>
              <a:rPr lang="en-US" altLang="ko-KR" sz="3200" b="1">
                <a:solidFill>
                  <a:srgbClr val="FFFFFF"/>
                </a:solidFill>
                <a:latin typeface="Malgun Gothic" panose="020B0503020000020004" pitchFamily="50" charset="-127"/>
              </a:rPr>
              <a:t>Korean Parking Lot Words</a:t>
            </a:r>
            <a:endParaRPr lang="ko-KR" altLang="en-US" sz="3200" b="1">
              <a:solidFill>
                <a:srgbClr val="FFFFFF"/>
              </a:solidFill>
              <a:latin typeface="Malgun Gothic" panose="020B0503020000020004" pitchFamily="50" charset="-127"/>
            </a:endParaRPr>
          </a:p>
        </p:txBody>
      </p:sp>
      <p:sp>
        <p:nvSpPr>
          <p:cNvPr id="8" name="TextBox 7">
            <a:extLst>
              <a:ext uri="{FF2B5EF4-FFF2-40B4-BE49-F238E27FC236}">
                <a16:creationId xmlns:a16="http://schemas.microsoft.com/office/drawing/2014/main" id="{8AA7B439-93B3-EF5F-2EBD-C32FA03C461D}"/>
              </a:ext>
            </a:extLst>
          </p:cNvPr>
          <p:cNvSpPr txBox="1"/>
          <p:nvPr/>
        </p:nvSpPr>
        <p:spPr>
          <a:xfrm>
            <a:off x="635000" y="2387600"/>
            <a:ext cx="4445000" cy="707886"/>
          </a:xfrm>
          <a:prstGeom prst="rect">
            <a:avLst/>
          </a:prstGeom>
          <a:noFill/>
        </p:spPr>
        <p:txBody>
          <a:bodyPr vert="horz" wrap="square" lIns="127000" tIns="76200" rIns="127000" bIns="76200" rtlCol="0">
            <a:spAutoFit/>
          </a:bodyPr>
          <a:lstStyle/>
          <a:p>
            <a:r>
              <a:rPr lang="en-US" altLang="ko-KR" sz="1800">
                <a:solidFill>
                  <a:srgbClr val="F3EEE8"/>
                </a:solidFill>
                <a:latin typeface="Malgun Gothic" panose="020B0503020000020004" pitchFamily="50" charset="-127"/>
              </a:rPr>
              <a:t>Find the lot, check the fee, pay before exit, and avoid restricted spaces.</a:t>
            </a:r>
            <a:endParaRPr lang="ko-KR" altLang="en-US" sz="1800">
              <a:solidFill>
                <a:srgbClr val="F3EEE8"/>
              </a:solidFill>
              <a:latin typeface="Malgun Gothic" panose="020B0503020000020004" pitchFamily="50" charset="-127"/>
            </a:endParaRPr>
          </a:p>
        </p:txBody>
      </p:sp>
      <p:sp>
        <p:nvSpPr>
          <p:cNvPr id="9" name="사각형: 둥근 모서리 8">
            <a:extLst>
              <a:ext uri="{FF2B5EF4-FFF2-40B4-BE49-F238E27FC236}">
                <a16:creationId xmlns:a16="http://schemas.microsoft.com/office/drawing/2014/main" id="{40981604-EE4F-799E-B253-60C640A837F9}"/>
              </a:ext>
            </a:extLst>
          </p:cNvPr>
          <p:cNvSpPr/>
          <p:nvPr/>
        </p:nvSpPr>
        <p:spPr>
          <a:xfrm>
            <a:off x="660400" y="3708400"/>
            <a:ext cx="1955800" cy="393700"/>
          </a:xfrm>
          <a:prstGeom prst="roundRect">
            <a:avLst/>
          </a:prstGeom>
          <a:solidFill>
            <a:srgbClr val="D0D88E">
              <a:alpha val="98000"/>
            </a:srgbClr>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Box 9">
            <a:extLst>
              <a:ext uri="{FF2B5EF4-FFF2-40B4-BE49-F238E27FC236}">
                <a16:creationId xmlns:a16="http://schemas.microsoft.com/office/drawing/2014/main" id="{2D19EC7B-87EA-BACC-7871-E1EB48855460}"/>
              </a:ext>
            </a:extLst>
          </p:cNvPr>
          <p:cNvSpPr txBox="1"/>
          <p:nvPr/>
        </p:nvSpPr>
        <p:spPr>
          <a:xfrm>
            <a:off x="736600" y="3721100"/>
            <a:ext cx="1778000" cy="384721"/>
          </a:xfrm>
          <a:prstGeom prst="rect">
            <a:avLst/>
          </a:prstGeom>
          <a:noFill/>
        </p:spPr>
        <p:txBody>
          <a:bodyPr vert="horz" wrap="square" lIns="127000" tIns="76200" rIns="127000" bIns="76200" rtlCol="0">
            <a:spAutoFit/>
          </a:bodyPr>
          <a:lstStyle/>
          <a:p>
            <a:r>
              <a:rPr lang="ko-KR" altLang="en-US" sz="1500" b="1">
                <a:solidFill>
                  <a:srgbClr val="251D15"/>
                </a:solidFill>
                <a:latin typeface="Malgun Gothic" panose="020B0503020000020004" pitchFamily="50" charset="-127"/>
              </a:rPr>
              <a:t>주차장</a:t>
            </a:r>
          </a:p>
        </p:txBody>
      </p:sp>
      <p:sp>
        <p:nvSpPr>
          <p:cNvPr id="11" name="사각형: 둥근 모서리 10">
            <a:extLst>
              <a:ext uri="{FF2B5EF4-FFF2-40B4-BE49-F238E27FC236}">
                <a16:creationId xmlns:a16="http://schemas.microsoft.com/office/drawing/2014/main" id="{F5399AB3-8350-3DE7-3304-CB9C5011A341}"/>
              </a:ext>
            </a:extLst>
          </p:cNvPr>
          <p:cNvSpPr/>
          <p:nvPr/>
        </p:nvSpPr>
        <p:spPr>
          <a:xfrm>
            <a:off x="660400" y="4191000"/>
            <a:ext cx="1955800" cy="393700"/>
          </a:xfrm>
          <a:prstGeom prst="roundRect">
            <a:avLst/>
          </a:prstGeom>
          <a:solidFill>
            <a:srgbClr val="D0D88E">
              <a:alpha val="98000"/>
            </a:srgbClr>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a:extLst>
              <a:ext uri="{FF2B5EF4-FFF2-40B4-BE49-F238E27FC236}">
                <a16:creationId xmlns:a16="http://schemas.microsoft.com/office/drawing/2014/main" id="{4F821866-C2EE-AEAA-0127-E6B64BC4C037}"/>
              </a:ext>
            </a:extLst>
          </p:cNvPr>
          <p:cNvSpPr txBox="1"/>
          <p:nvPr/>
        </p:nvSpPr>
        <p:spPr>
          <a:xfrm>
            <a:off x="736600" y="4203700"/>
            <a:ext cx="1778000" cy="384721"/>
          </a:xfrm>
          <a:prstGeom prst="rect">
            <a:avLst/>
          </a:prstGeom>
          <a:noFill/>
        </p:spPr>
        <p:txBody>
          <a:bodyPr vert="horz" wrap="square" lIns="127000" tIns="76200" rIns="127000" bIns="76200" rtlCol="0">
            <a:spAutoFit/>
          </a:bodyPr>
          <a:lstStyle/>
          <a:p>
            <a:r>
              <a:rPr lang="ko-KR" altLang="en-US" sz="1500" b="1">
                <a:solidFill>
                  <a:srgbClr val="251D15"/>
                </a:solidFill>
                <a:latin typeface="Malgun Gothic" panose="020B0503020000020004" pitchFamily="50" charset="-127"/>
              </a:rPr>
              <a:t>주차비</a:t>
            </a:r>
          </a:p>
        </p:txBody>
      </p:sp>
      <p:sp>
        <p:nvSpPr>
          <p:cNvPr id="13" name="사각형: 둥근 모서리 12">
            <a:extLst>
              <a:ext uri="{FF2B5EF4-FFF2-40B4-BE49-F238E27FC236}">
                <a16:creationId xmlns:a16="http://schemas.microsoft.com/office/drawing/2014/main" id="{4A8F46F6-979D-C93D-2C11-5089722A7A24}"/>
              </a:ext>
            </a:extLst>
          </p:cNvPr>
          <p:cNvSpPr/>
          <p:nvPr/>
        </p:nvSpPr>
        <p:spPr>
          <a:xfrm>
            <a:off x="660400" y="4673600"/>
            <a:ext cx="1955800" cy="393700"/>
          </a:xfrm>
          <a:prstGeom prst="roundRect">
            <a:avLst/>
          </a:prstGeom>
          <a:solidFill>
            <a:srgbClr val="D0D88E">
              <a:alpha val="98000"/>
            </a:srgbClr>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a:extLst>
              <a:ext uri="{FF2B5EF4-FFF2-40B4-BE49-F238E27FC236}">
                <a16:creationId xmlns:a16="http://schemas.microsoft.com/office/drawing/2014/main" id="{444896CE-74E8-0CC0-755E-07E9123937D8}"/>
              </a:ext>
            </a:extLst>
          </p:cNvPr>
          <p:cNvSpPr txBox="1"/>
          <p:nvPr/>
        </p:nvSpPr>
        <p:spPr>
          <a:xfrm>
            <a:off x="736600" y="4686300"/>
            <a:ext cx="1778000" cy="384721"/>
          </a:xfrm>
          <a:prstGeom prst="rect">
            <a:avLst/>
          </a:prstGeom>
          <a:noFill/>
        </p:spPr>
        <p:txBody>
          <a:bodyPr vert="horz" wrap="square" lIns="127000" tIns="76200" rIns="127000" bIns="76200" rtlCol="0">
            <a:spAutoFit/>
          </a:bodyPr>
          <a:lstStyle/>
          <a:p>
            <a:r>
              <a:rPr lang="ko-KR" altLang="en-US" sz="1500" b="1">
                <a:solidFill>
                  <a:srgbClr val="251D15"/>
                </a:solidFill>
                <a:latin typeface="Malgun Gothic" panose="020B0503020000020004" pitchFamily="50" charset="-127"/>
              </a:rPr>
              <a:t>정산</a:t>
            </a:r>
          </a:p>
        </p:txBody>
      </p:sp>
      <p:sp>
        <p:nvSpPr>
          <p:cNvPr id="15" name="사각형: 둥근 모서리 14">
            <a:extLst>
              <a:ext uri="{FF2B5EF4-FFF2-40B4-BE49-F238E27FC236}">
                <a16:creationId xmlns:a16="http://schemas.microsoft.com/office/drawing/2014/main" id="{B9736846-A1D4-1072-EC85-109D15F875E5}"/>
              </a:ext>
            </a:extLst>
          </p:cNvPr>
          <p:cNvSpPr/>
          <p:nvPr/>
        </p:nvSpPr>
        <p:spPr>
          <a:xfrm>
            <a:off x="660400" y="5156200"/>
            <a:ext cx="1955800" cy="393700"/>
          </a:xfrm>
          <a:prstGeom prst="roundRect">
            <a:avLst/>
          </a:prstGeom>
          <a:solidFill>
            <a:srgbClr val="D0D88E">
              <a:alpha val="98000"/>
            </a:srgbClr>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TextBox 15">
            <a:extLst>
              <a:ext uri="{FF2B5EF4-FFF2-40B4-BE49-F238E27FC236}">
                <a16:creationId xmlns:a16="http://schemas.microsoft.com/office/drawing/2014/main" id="{4B741F6D-40A6-805D-A883-4104E4FA0B59}"/>
              </a:ext>
            </a:extLst>
          </p:cNvPr>
          <p:cNvSpPr txBox="1"/>
          <p:nvPr/>
        </p:nvSpPr>
        <p:spPr>
          <a:xfrm>
            <a:off x="736600" y="5168900"/>
            <a:ext cx="1778000" cy="384721"/>
          </a:xfrm>
          <a:prstGeom prst="rect">
            <a:avLst/>
          </a:prstGeom>
          <a:noFill/>
        </p:spPr>
        <p:txBody>
          <a:bodyPr vert="horz" wrap="square" lIns="127000" tIns="76200" rIns="127000" bIns="76200" rtlCol="0">
            <a:spAutoFit/>
          </a:bodyPr>
          <a:lstStyle/>
          <a:p>
            <a:r>
              <a:rPr lang="ko-KR" altLang="en-US" sz="1500" b="1">
                <a:solidFill>
                  <a:srgbClr val="251D15"/>
                </a:solidFill>
                <a:latin typeface="Malgun Gothic" panose="020B0503020000020004" pitchFamily="50" charset="-127"/>
              </a:rPr>
              <a:t>결제</a:t>
            </a:r>
          </a:p>
        </p:txBody>
      </p:sp>
      <p:sp>
        <p:nvSpPr>
          <p:cNvPr id="17" name="사각형: 둥근 모서리 16">
            <a:extLst>
              <a:ext uri="{FF2B5EF4-FFF2-40B4-BE49-F238E27FC236}">
                <a16:creationId xmlns:a16="http://schemas.microsoft.com/office/drawing/2014/main" id="{A69E60BA-8D5F-4D6A-AEF3-9B6527FCA56F}"/>
              </a:ext>
            </a:extLst>
          </p:cNvPr>
          <p:cNvSpPr/>
          <p:nvPr/>
        </p:nvSpPr>
        <p:spPr>
          <a:xfrm>
            <a:off x="660400" y="5638800"/>
            <a:ext cx="1955800" cy="393700"/>
          </a:xfrm>
          <a:prstGeom prst="roundRect">
            <a:avLst/>
          </a:prstGeom>
          <a:solidFill>
            <a:srgbClr val="D0D88E">
              <a:alpha val="98000"/>
            </a:srgbClr>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a:extLst>
              <a:ext uri="{FF2B5EF4-FFF2-40B4-BE49-F238E27FC236}">
                <a16:creationId xmlns:a16="http://schemas.microsoft.com/office/drawing/2014/main" id="{A9CA2C0D-3CA3-D9C8-5CE7-59E6253F789B}"/>
              </a:ext>
            </a:extLst>
          </p:cNvPr>
          <p:cNvSpPr txBox="1"/>
          <p:nvPr/>
        </p:nvSpPr>
        <p:spPr>
          <a:xfrm>
            <a:off x="736600" y="5651500"/>
            <a:ext cx="1778000" cy="384721"/>
          </a:xfrm>
          <a:prstGeom prst="rect">
            <a:avLst/>
          </a:prstGeom>
          <a:noFill/>
        </p:spPr>
        <p:txBody>
          <a:bodyPr vert="horz" wrap="square" lIns="127000" tIns="76200" rIns="127000" bIns="76200" rtlCol="0">
            <a:spAutoFit/>
          </a:bodyPr>
          <a:lstStyle/>
          <a:p>
            <a:r>
              <a:rPr lang="ko-KR" altLang="en-US" sz="1500" b="1">
                <a:solidFill>
                  <a:srgbClr val="251D15"/>
                </a:solidFill>
                <a:latin typeface="Malgun Gothic" panose="020B0503020000020004" pitchFamily="50" charset="-127"/>
              </a:rPr>
              <a:t>주차금지</a:t>
            </a:r>
          </a:p>
        </p:txBody>
      </p:sp>
      <p:sp>
        <p:nvSpPr>
          <p:cNvPr id="19" name="사각형: 둥근 모서리 18">
            <a:extLst>
              <a:ext uri="{FF2B5EF4-FFF2-40B4-BE49-F238E27FC236}">
                <a16:creationId xmlns:a16="http://schemas.microsoft.com/office/drawing/2014/main" id="{B04A4FE7-3D0F-8FA7-F157-25E779F7E42F}"/>
              </a:ext>
            </a:extLst>
          </p:cNvPr>
          <p:cNvSpPr/>
          <p:nvPr/>
        </p:nvSpPr>
        <p:spPr>
          <a:xfrm>
            <a:off x="660400" y="6121400"/>
            <a:ext cx="1955800" cy="393700"/>
          </a:xfrm>
          <a:prstGeom prst="roundRect">
            <a:avLst/>
          </a:prstGeom>
          <a:solidFill>
            <a:srgbClr val="D0D88E">
              <a:alpha val="98000"/>
            </a:srgbClr>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TextBox 19">
            <a:extLst>
              <a:ext uri="{FF2B5EF4-FFF2-40B4-BE49-F238E27FC236}">
                <a16:creationId xmlns:a16="http://schemas.microsoft.com/office/drawing/2014/main" id="{7F9B1DBE-9558-8E67-4A01-147BC375E200}"/>
              </a:ext>
            </a:extLst>
          </p:cNvPr>
          <p:cNvSpPr txBox="1"/>
          <p:nvPr/>
        </p:nvSpPr>
        <p:spPr>
          <a:xfrm>
            <a:off x="736600" y="6134100"/>
            <a:ext cx="1778000" cy="384721"/>
          </a:xfrm>
          <a:prstGeom prst="rect">
            <a:avLst/>
          </a:prstGeom>
          <a:noFill/>
        </p:spPr>
        <p:txBody>
          <a:bodyPr vert="horz" wrap="square" lIns="127000" tIns="76200" rIns="127000" bIns="76200" rtlCol="0">
            <a:spAutoFit/>
          </a:bodyPr>
          <a:lstStyle/>
          <a:p>
            <a:r>
              <a:rPr lang="ko-KR" altLang="en-US" sz="1500" b="1">
                <a:solidFill>
                  <a:srgbClr val="251D15"/>
                </a:solidFill>
                <a:latin typeface="Malgun Gothic" panose="020B0503020000020004" pitchFamily="50" charset="-127"/>
              </a:rPr>
              <a:t>주차단속</a:t>
            </a:r>
          </a:p>
        </p:txBody>
      </p:sp>
    </p:spTree>
    <p:extLst>
      <p:ext uri="{BB962C8B-B14F-4D97-AF65-F5344CB8AC3E}">
        <p14:creationId xmlns:p14="http://schemas.microsoft.com/office/powerpoint/2010/main" val="3250113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3396B8FF-F536-AAFD-09C3-55181D2A9ED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직사각형 3">
            <a:extLst>
              <a:ext uri="{FF2B5EF4-FFF2-40B4-BE49-F238E27FC236}">
                <a16:creationId xmlns:a16="http://schemas.microsoft.com/office/drawing/2014/main" id="{108C53F1-7887-EA18-1EE6-FF80387134CD}"/>
              </a:ext>
            </a:extLst>
          </p:cNvPr>
          <p:cNvSpPr/>
          <p:nvPr/>
        </p:nvSpPr>
        <p:spPr>
          <a:xfrm>
            <a:off x="0" y="0"/>
            <a:ext cx="12192000" cy="6858000"/>
          </a:xfrm>
          <a:prstGeom prst="rect">
            <a:avLst/>
          </a:prstGeom>
          <a:solidFill>
            <a:srgbClr val="1C1510">
              <a:alpha val="57000"/>
            </a:srgbClr>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사각형: 둥근 모서리 4">
            <a:extLst>
              <a:ext uri="{FF2B5EF4-FFF2-40B4-BE49-F238E27FC236}">
                <a16:creationId xmlns:a16="http://schemas.microsoft.com/office/drawing/2014/main" id="{956994E0-0922-A137-B80D-74F572AD08F4}"/>
              </a:ext>
            </a:extLst>
          </p:cNvPr>
          <p:cNvSpPr/>
          <p:nvPr/>
        </p:nvSpPr>
        <p:spPr>
          <a:xfrm>
            <a:off x="533400" y="431800"/>
            <a:ext cx="7975600" cy="889000"/>
          </a:xfrm>
          <a:prstGeom prst="roundRect">
            <a:avLst/>
          </a:prstGeom>
          <a:solidFill>
            <a:srgbClr val="FCFBF8">
              <a:alpha val="97000"/>
            </a:srgbClr>
          </a:solidFill>
          <a:ln w="19050" cap="flat" cmpd="sng" algn="ctr">
            <a:solidFill>
              <a:srgbClr val="B8A67A">
                <a:alpha val="82000"/>
              </a:srgbClr>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E37D8D46-8CC0-5F79-E666-337A3CE2B1CC}"/>
              </a:ext>
            </a:extLst>
          </p:cNvPr>
          <p:cNvSpPr txBox="1"/>
          <p:nvPr/>
        </p:nvSpPr>
        <p:spPr>
          <a:xfrm>
            <a:off x="787400" y="609600"/>
            <a:ext cx="7366000" cy="600164"/>
          </a:xfrm>
          <a:prstGeom prst="rect">
            <a:avLst/>
          </a:prstGeom>
          <a:noFill/>
        </p:spPr>
        <p:txBody>
          <a:bodyPr vert="horz" wrap="square" lIns="127000" tIns="76200" rIns="127000" bIns="76200" rtlCol="0">
            <a:spAutoFit/>
          </a:bodyPr>
          <a:lstStyle/>
          <a:p>
            <a:r>
              <a:rPr lang="en-US" altLang="ko-KR" sz="2900" b="1">
                <a:solidFill>
                  <a:srgbClr val="251D15"/>
                </a:solidFill>
                <a:latin typeface="Malgun Gothic" panose="020B0503020000020004" pitchFamily="50" charset="-127"/>
              </a:rPr>
              <a:t>Key Parking Words</a:t>
            </a:r>
            <a:endParaRPr lang="ko-KR" altLang="en-US" sz="2900" b="1">
              <a:solidFill>
                <a:srgbClr val="251D15"/>
              </a:solidFill>
              <a:latin typeface="Malgun Gothic" panose="020B0503020000020004" pitchFamily="50" charset="-127"/>
            </a:endParaRPr>
          </a:p>
        </p:txBody>
      </p:sp>
      <p:sp>
        <p:nvSpPr>
          <p:cNvPr id="7" name="사각형: 둥근 모서리 6">
            <a:extLst>
              <a:ext uri="{FF2B5EF4-FFF2-40B4-BE49-F238E27FC236}">
                <a16:creationId xmlns:a16="http://schemas.microsoft.com/office/drawing/2014/main" id="{A7DA3995-E996-AA9C-F491-60E03A079D31}"/>
              </a:ext>
            </a:extLst>
          </p:cNvPr>
          <p:cNvSpPr/>
          <p:nvPr/>
        </p:nvSpPr>
        <p:spPr>
          <a:xfrm>
            <a:off x="609600" y="1701800"/>
            <a:ext cx="8255000" cy="4114800"/>
          </a:xfrm>
          <a:prstGeom prst="roundRect">
            <a:avLst/>
          </a:prstGeom>
          <a:solidFill>
            <a:srgbClr val="FCFBF8">
              <a:alpha val="96000"/>
            </a:srgbClr>
          </a:solidFill>
          <a:ln w="19050" cap="flat" cmpd="sng" algn="ctr">
            <a:solidFill>
              <a:srgbClr val="B8A67A">
                <a:alpha val="82000"/>
              </a:srgbClr>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a:extLst>
              <a:ext uri="{FF2B5EF4-FFF2-40B4-BE49-F238E27FC236}">
                <a16:creationId xmlns:a16="http://schemas.microsoft.com/office/drawing/2014/main" id="{E37CE903-0DEE-1ED8-8583-29E154ABCB11}"/>
              </a:ext>
            </a:extLst>
          </p:cNvPr>
          <p:cNvSpPr txBox="1"/>
          <p:nvPr/>
        </p:nvSpPr>
        <p:spPr>
          <a:xfrm>
            <a:off x="990600" y="1981200"/>
            <a:ext cx="7493000" cy="461665"/>
          </a:xfrm>
          <a:prstGeom prst="rect">
            <a:avLst/>
          </a:prstGeom>
          <a:noFill/>
        </p:spPr>
        <p:txBody>
          <a:bodyPr vert="horz" wrap="square" lIns="127000" tIns="76200" rIns="127000" bIns="76200" rtlCol="0">
            <a:spAutoFit/>
          </a:bodyPr>
          <a:lstStyle/>
          <a:p>
            <a:r>
              <a:rPr lang="ko-KR" altLang="en-US" sz="2000">
                <a:solidFill>
                  <a:srgbClr val="251D15"/>
                </a:solidFill>
                <a:latin typeface="Malgun Gothic" panose="020B0503020000020004" pitchFamily="50" charset="-127"/>
              </a:rPr>
              <a:t>주차 </a:t>
            </a:r>
            <a:r>
              <a:rPr lang="en-US" altLang="ko-KR" sz="2000">
                <a:solidFill>
                  <a:srgbClr val="251D15"/>
                </a:solidFill>
                <a:latin typeface="Malgun Gothic" panose="020B0503020000020004" pitchFamily="50" charset="-127"/>
              </a:rPr>
              <a:t>/ </a:t>
            </a:r>
            <a:r>
              <a:rPr lang="ko-KR" altLang="en-US" sz="2000">
                <a:solidFill>
                  <a:srgbClr val="251D15"/>
                </a:solidFill>
                <a:latin typeface="Malgun Gothic" panose="020B0503020000020004" pitchFamily="50" charset="-127"/>
              </a:rPr>
              <a:t>주차장  </a:t>
            </a:r>
            <a:r>
              <a:rPr lang="en-US" altLang="ko-KR" sz="2000">
                <a:solidFill>
                  <a:srgbClr val="251D15"/>
                </a:solidFill>
                <a:latin typeface="Malgun Gothic" panose="020B0503020000020004" pitchFamily="50" charset="-127"/>
              </a:rPr>
              <a:t>parking / lot</a:t>
            </a:r>
            <a:endParaRPr lang="ko-KR" altLang="en-US" sz="2000">
              <a:solidFill>
                <a:srgbClr val="251D15"/>
              </a:solidFill>
              <a:latin typeface="Malgun Gothic" panose="020B0503020000020004" pitchFamily="50" charset="-127"/>
            </a:endParaRPr>
          </a:p>
        </p:txBody>
      </p:sp>
      <p:sp>
        <p:nvSpPr>
          <p:cNvPr id="9" name="TextBox 8">
            <a:extLst>
              <a:ext uri="{FF2B5EF4-FFF2-40B4-BE49-F238E27FC236}">
                <a16:creationId xmlns:a16="http://schemas.microsoft.com/office/drawing/2014/main" id="{973EA640-15C2-5134-C1A7-E5335522D203}"/>
              </a:ext>
            </a:extLst>
          </p:cNvPr>
          <p:cNvSpPr txBox="1"/>
          <p:nvPr/>
        </p:nvSpPr>
        <p:spPr>
          <a:xfrm>
            <a:off x="990600" y="2540000"/>
            <a:ext cx="7493000" cy="461665"/>
          </a:xfrm>
          <a:prstGeom prst="rect">
            <a:avLst/>
          </a:prstGeom>
          <a:noFill/>
        </p:spPr>
        <p:txBody>
          <a:bodyPr vert="horz" wrap="square" lIns="127000" tIns="76200" rIns="127000" bIns="76200" rtlCol="0">
            <a:spAutoFit/>
          </a:bodyPr>
          <a:lstStyle/>
          <a:p>
            <a:r>
              <a:rPr lang="ko-KR" altLang="en-US" sz="2000">
                <a:solidFill>
                  <a:srgbClr val="251D15"/>
                </a:solidFill>
                <a:latin typeface="Malgun Gothic" panose="020B0503020000020004" pitchFamily="50" charset="-127"/>
              </a:rPr>
              <a:t>주차비 </a:t>
            </a:r>
            <a:r>
              <a:rPr lang="en-US" altLang="ko-KR" sz="2000">
                <a:solidFill>
                  <a:srgbClr val="251D15"/>
                </a:solidFill>
                <a:latin typeface="Malgun Gothic" panose="020B0503020000020004" pitchFamily="50" charset="-127"/>
              </a:rPr>
              <a:t>/ </a:t>
            </a:r>
            <a:r>
              <a:rPr lang="ko-KR" altLang="en-US" sz="2000">
                <a:solidFill>
                  <a:srgbClr val="251D15"/>
                </a:solidFill>
                <a:latin typeface="Malgun Gothic" panose="020B0503020000020004" pitchFamily="50" charset="-127"/>
              </a:rPr>
              <a:t>요금  </a:t>
            </a:r>
            <a:r>
              <a:rPr lang="en-US" altLang="ko-KR" sz="2000">
                <a:solidFill>
                  <a:srgbClr val="251D15"/>
                </a:solidFill>
                <a:latin typeface="Malgun Gothic" panose="020B0503020000020004" pitchFamily="50" charset="-127"/>
              </a:rPr>
              <a:t>fee</a:t>
            </a:r>
            <a:endParaRPr lang="ko-KR" altLang="en-US" sz="2000">
              <a:solidFill>
                <a:srgbClr val="251D15"/>
              </a:solidFill>
              <a:latin typeface="Malgun Gothic" panose="020B0503020000020004" pitchFamily="50" charset="-127"/>
            </a:endParaRPr>
          </a:p>
        </p:txBody>
      </p:sp>
      <p:sp>
        <p:nvSpPr>
          <p:cNvPr id="10" name="TextBox 9">
            <a:extLst>
              <a:ext uri="{FF2B5EF4-FFF2-40B4-BE49-F238E27FC236}">
                <a16:creationId xmlns:a16="http://schemas.microsoft.com/office/drawing/2014/main" id="{A2CC62DB-5C89-8DB1-FE15-D584BCA88FC3}"/>
              </a:ext>
            </a:extLst>
          </p:cNvPr>
          <p:cNvSpPr txBox="1"/>
          <p:nvPr/>
        </p:nvSpPr>
        <p:spPr>
          <a:xfrm>
            <a:off x="990600" y="3098800"/>
            <a:ext cx="7493000" cy="461665"/>
          </a:xfrm>
          <a:prstGeom prst="rect">
            <a:avLst/>
          </a:prstGeom>
          <a:noFill/>
        </p:spPr>
        <p:txBody>
          <a:bodyPr vert="horz" wrap="square" lIns="127000" tIns="76200" rIns="127000" bIns="76200" rtlCol="0">
            <a:spAutoFit/>
          </a:bodyPr>
          <a:lstStyle/>
          <a:p>
            <a:r>
              <a:rPr lang="ko-KR" altLang="en-US" sz="2000">
                <a:solidFill>
                  <a:srgbClr val="251D15"/>
                </a:solidFill>
                <a:latin typeface="Malgun Gothic" panose="020B0503020000020004" pitchFamily="50" charset="-127"/>
              </a:rPr>
              <a:t>정산 </a:t>
            </a:r>
            <a:r>
              <a:rPr lang="en-US" altLang="ko-KR" sz="2000">
                <a:solidFill>
                  <a:srgbClr val="251D15"/>
                </a:solidFill>
                <a:latin typeface="Malgun Gothic" panose="020B0503020000020004" pitchFamily="50" charset="-127"/>
              </a:rPr>
              <a:t>/ </a:t>
            </a:r>
            <a:r>
              <a:rPr lang="ko-KR" altLang="en-US" sz="2000">
                <a:solidFill>
                  <a:srgbClr val="251D15"/>
                </a:solidFill>
                <a:latin typeface="Malgun Gothic" panose="020B0503020000020004" pitchFamily="50" charset="-127"/>
              </a:rPr>
              <a:t>결제  </a:t>
            </a:r>
            <a:r>
              <a:rPr lang="en-US" altLang="ko-KR" sz="2000">
                <a:solidFill>
                  <a:srgbClr val="251D15"/>
                </a:solidFill>
                <a:latin typeface="Malgun Gothic" panose="020B0503020000020004" pitchFamily="50" charset="-127"/>
              </a:rPr>
              <a:t>settle / pay</a:t>
            </a:r>
            <a:endParaRPr lang="ko-KR" altLang="en-US" sz="2000">
              <a:solidFill>
                <a:srgbClr val="251D15"/>
              </a:solidFill>
              <a:latin typeface="Malgun Gothic" panose="020B0503020000020004" pitchFamily="50" charset="-127"/>
            </a:endParaRPr>
          </a:p>
        </p:txBody>
      </p:sp>
      <p:sp>
        <p:nvSpPr>
          <p:cNvPr id="11" name="TextBox 10">
            <a:extLst>
              <a:ext uri="{FF2B5EF4-FFF2-40B4-BE49-F238E27FC236}">
                <a16:creationId xmlns:a16="http://schemas.microsoft.com/office/drawing/2014/main" id="{872B4877-1095-002F-A6C0-83F6667A1B46}"/>
              </a:ext>
            </a:extLst>
          </p:cNvPr>
          <p:cNvSpPr txBox="1"/>
          <p:nvPr/>
        </p:nvSpPr>
        <p:spPr>
          <a:xfrm>
            <a:off x="990600" y="3657600"/>
            <a:ext cx="7493000" cy="461665"/>
          </a:xfrm>
          <a:prstGeom prst="rect">
            <a:avLst/>
          </a:prstGeom>
          <a:noFill/>
        </p:spPr>
        <p:txBody>
          <a:bodyPr vert="horz" wrap="square" lIns="127000" tIns="76200" rIns="127000" bIns="76200" rtlCol="0">
            <a:spAutoFit/>
          </a:bodyPr>
          <a:lstStyle/>
          <a:p>
            <a:r>
              <a:rPr lang="ko-KR" altLang="en-US" sz="2000">
                <a:solidFill>
                  <a:srgbClr val="251D15"/>
                </a:solidFill>
                <a:latin typeface="Malgun Gothic" panose="020B0503020000020004" pitchFamily="50" charset="-127"/>
              </a:rPr>
              <a:t>운영시간  </a:t>
            </a:r>
            <a:r>
              <a:rPr lang="en-US" altLang="ko-KR" sz="2000">
                <a:solidFill>
                  <a:srgbClr val="251D15"/>
                </a:solidFill>
                <a:latin typeface="Malgun Gothic" panose="020B0503020000020004" pitchFamily="50" charset="-127"/>
              </a:rPr>
              <a:t>operating hours</a:t>
            </a:r>
            <a:endParaRPr lang="ko-KR" altLang="en-US" sz="2000">
              <a:solidFill>
                <a:srgbClr val="251D15"/>
              </a:solidFill>
              <a:latin typeface="Malgun Gothic" panose="020B0503020000020004" pitchFamily="50" charset="-127"/>
            </a:endParaRPr>
          </a:p>
        </p:txBody>
      </p:sp>
      <p:sp>
        <p:nvSpPr>
          <p:cNvPr id="12" name="TextBox 11">
            <a:extLst>
              <a:ext uri="{FF2B5EF4-FFF2-40B4-BE49-F238E27FC236}">
                <a16:creationId xmlns:a16="http://schemas.microsoft.com/office/drawing/2014/main" id="{13B17463-23F1-2E5E-8DA7-0C82DCBD02C5}"/>
              </a:ext>
            </a:extLst>
          </p:cNvPr>
          <p:cNvSpPr txBox="1"/>
          <p:nvPr/>
        </p:nvSpPr>
        <p:spPr>
          <a:xfrm>
            <a:off x="990600" y="4216400"/>
            <a:ext cx="7493000" cy="461665"/>
          </a:xfrm>
          <a:prstGeom prst="rect">
            <a:avLst/>
          </a:prstGeom>
          <a:noFill/>
        </p:spPr>
        <p:txBody>
          <a:bodyPr vert="horz" wrap="square" lIns="127000" tIns="76200" rIns="127000" bIns="76200" rtlCol="0">
            <a:spAutoFit/>
          </a:bodyPr>
          <a:lstStyle/>
          <a:p>
            <a:r>
              <a:rPr lang="ko-KR" altLang="en-US" sz="2000">
                <a:solidFill>
                  <a:srgbClr val="251D15"/>
                </a:solidFill>
                <a:latin typeface="Malgun Gothic" panose="020B0503020000020004" pitchFamily="50" charset="-127"/>
              </a:rPr>
              <a:t>주차구역 </a:t>
            </a:r>
            <a:r>
              <a:rPr lang="en-US" altLang="ko-KR" sz="2000">
                <a:solidFill>
                  <a:srgbClr val="251D15"/>
                </a:solidFill>
                <a:latin typeface="Malgun Gothic" panose="020B0503020000020004" pitchFamily="50" charset="-127"/>
              </a:rPr>
              <a:t>/ </a:t>
            </a:r>
            <a:r>
              <a:rPr lang="ko-KR" altLang="en-US" sz="2000">
                <a:solidFill>
                  <a:srgbClr val="251D15"/>
                </a:solidFill>
                <a:latin typeface="Malgun Gothic" panose="020B0503020000020004" pitchFamily="50" charset="-127"/>
              </a:rPr>
              <a:t>주차공간  </a:t>
            </a:r>
            <a:r>
              <a:rPr lang="en-US" altLang="ko-KR" sz="2000">
                <a:solidFill>
                  <a:srgbClr val="251D15"/>
                </a:solidFill>
                <a:latin typeface="Malgun Gothic" panose="020B0503020000020004" pitchFamily="50" charset="-127"/>
              </a:rPr>
              <a:t>area / space</a:t>
            </a:r>
            <a:endParaRPr lang="ko-KR" altLang="en-US" sz="2000">
              <a:solidFill>
                <a:srgbClr val="251D15"/>
              </a:solidFill>
              <a:latin typeface="Malgun Gothic" panose="020B0503020000020004" pitchFamily="50" charset="-127"/>
            </a:endParaRPr>
          </a:p>
        </p:txBody>
      </p:sp>
      <p:sp>
        <p:nvSpPr>
          <p:cNvPr id="13" name="TextBox 12">
            <a:extLst>
              <a:ext uri="{FF2B5EF4-FFF2-40B4-BE49-F238E27FC236}">
                <a16:creationId xmlns:a16="http://schemas.microsoft.com/office/drawing/2014/main" id="{3B7243D8-B18B-B754-55AB-AA6A75E0DD0A}"/>
              </a:ext>
            </a:extLst>
          </p:cNvPr>
          <p:cNvSpPr txBox="1"/>
          <p:nvPr/>
        </p:nvSpPr>
        <p:spPr>
          <a:xfrm>
            <a:off x="990600" y="4775200"/>
            <a:ext cx="7493000" cy="461665"/>
          </a:xfrm>
          <a:prstGeom prst="rect">
            <a:avLst/>
          </a:prstGeom>
          <a:noFill/>
        </p:spPr>
        <p:txBody>
          <a:bodyPr vert="horz" wrap="square" lIns="127000" tIns="76200" rIns="127000" bIns="76200" rtlCol="0">
            <a:spAutoFit/>
          </a:bodyPr>
          <a:lstStyle/>
          <a:p>
            <a:r>
              <a:rPr lang="ko-KR" altLang="en-US" sz="2000">
                <a:solidFill>
                  <a:srgbClr val="251D15"/>
                </a:solidFill>
                <a:latin typeface="Malgun Gothic" panose="020B0503020000020004" pitchFamily="50" charset="-127"/>
              </a:rPr>
              <a:t>주차금지 </a:t>
            </a:r>
            <a:r>
              <a:rPr lang="en-US" altLang="ko-KR" sz="2000">
                <a:solidFill>
                  <a:srgbClr val="251D15"/>
                </a:solidFill>
                <a:latin typeface="Malgun Gothic" panose="020B0503020000020004" pitchFamily="50" charset="-127"/>
              </a:rPr>
              <a:t>/ </a:t>
            </a:r>
            <a:r>
              <a:rPr lang="ko-KR" altLang="en-US" sz="2000">
                <a:solidFill>
                  <a:srgbClr val="251D15"/>
                </a:solidFill>
                <a:latin typeface="Malgun Gothic" panose="020B0503020000020004" pitchFamily="50" charset="-127"/>
              </a:rPr>
              <a:t>주차단속  </a:t>
            </a:r>
            <a:r>
              <a:rPr lang="en-US" altLang="ko-KR" sz="2000">
                <a:solidFill>
                  <a:srgbClr val="251D15"/>
                </a:solidFill>
                <a:latin typeface="Malgun Gothic" panose="020B0503020000020004" pitchFamily="50" charset="-127"/>
              </a:rPr>
              <a:t>no parking / enforcement</a:t>
            </a:r>
            <a:endParaRPr lang="ko-KR" altLang="en-US" sz="2000">
              <a:solidFill>
                <a:srgbClr val="251D15"/>
              </a:solidFill>
              <a:latin typeface="Malgun Gothic" panose="020B0503020000020004" pitchFamily="50" charset="-127"/>
            </a:endParaRPr>
          </a:p>
        </p:txBody>
      </p:sp>
      <p:sp>
        <p:nvSpPr>
          <p:cNvPr id="14" name="직사각형 13">
            <a:extLst>
              <a:ext uri="{FF2B5EF4-FFF2-40B4-BE49-F238E27FC236}">
                <a16:creationId xmlns:a16="http://schemas.microsoft.com/office/drawing/2014/main" id="{946CCE72-C655-448E-CE06-57D40EB9D8DE}"/>
              </a:ext>
            </a:extLst>
          </p:cNvPr>
          <p:cNvSpPr/>
          <p:nvPr/>
        </p:nvSpPr>
        <p:spPr>
          <a:xfrm>
            <a:off x="812800" y="1422400"/>
            <a:ext cx="1422400" cy="63500"/>
          </a:xfrm>
          <a:prstGeom prst="rect">
            <a:avLst/>
          </a:prstGeom>
          <a:solidFill>
            <a:srgbClr val="6DC6F1"/>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655663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A5D5AF65-B132-8885-4D1C-1610C17110B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직사각형 3">
            <a:extLst>
              <a:ext uri="{FF2B5EF4-FFF2-40B4-BE49-F238E27FC236}">
                <a16:creationId xmlns:a16="http://schemas.microsoft.com/office/drawing/2014/main" id="{FF5E52E0-A679-C3E8-1B0B-DA8386067780}"/>
              </a:ext>
            </a:extLst>
          </p:cNvPr>
          <p:cNvSpPr/>
          <p:nvPr/>
        </p:nvSpPr>
        <p:spPr>
          <a:xfrm>
            <a:off x="0" y="0"/>
            <a:ext cx="12192000" cy="6858000"/>
          </a:xfrm>
          <a:prstGeom prst="rect">
            <a:avLst/>
          </a:prstGeom>
          <a:solidFill>
            <a:srgbClr val="1C1510">
              <a:alpha val="57000"/>
            </a:srgbClr>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사각형: 둥근 모서리 4">
            <a:extLst>
              <a:ext uri="{FF2B5EF4-FFF2-40B4-BE49-F238E27FC236}">
                <a16:creationId xmlns:a16="http://schemas.microsoft.com/office/drawing/2014/main" id="{0BDEBA36-72DA-87F5-E31D-3C560AE46F4E}"/>
              </a:ext>
            </a:extLst>
          </p:cNvPr>
          <p:cNvSpPr/>
          <p:nvPr/>
        </p:nvSpPr>
        <p:spPr>
          <a:xfrm>
            <a:off x="711200" y="609600"/>
            <a:ext cx="6604000" cy="889000"/>
          </a:xfrm>
          <a:prstGeom prst="roundRect">
            <a:avLst/>
          </a:prstGeom>
          <a:solidFill>
            <a:srgbClr val="FCFBF8">
              <a:alpha val="97000"/>
            </a:srgbClr>
          </a:solidFill>
          <a:ln w="19050" cap="flat" cmpd="sng" algn="ctr">
            <a:solidFill>
              <a:srgbClr val="B8A67A">
                <a:alpha val="82000"/>
              </a:srgbClr>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E4A95046-E347-36E6-34DC-326CDE242756}"/>
              </a:ext>
            </a:extLst>
          </p:cNvPr>
          <p:cNvSpPr txBox="1"/>
          <p:nvPr/>
        </p:nvSpPr>
        <p:spPr>
          <a:xfrm>
            <a:off x="965200" y="787400"/>
            <a:ext cx="6096000" cy="600164"/>
          </a:xfrm>
          <a:prstGeom prst="rect">
            <a:avLst/>
          </a:prstGeom>
          <a:noFill/>
        </p:spPr>
        <p:txBody>
          <a:bodyPr vert="horz" wrap="square" lIns="127000" tIns="76200" rIns="127000" bIns="76200" rtlCol="0">
            <a:spAutoFit/>
          </a:bodyPr>
          <a:lstStyle/>
          <a:p>
            <a:r>
              <a:rPr lang="en-US" altLang="ko-KR" sz="2900" b="1">
                <a:solidFill>
                  <a:srgbClr val="251D15"/>
                </a:solidFill>
                <a:latin typeface="Malgun Gothic" panose="020B0503020000020004" pitchFamily="50" charset="-127"/>
              </a:rPr>
              <a:t>Reading Formulas</a:t>
            </a:r>
            <a:endParaRPr lang="ko-KR" altLang="en-US" sz="2900" b="1">
              <a:solidFill>
                <a:srgbClr val="251D15"/>
              </a:solidFill>
              <a:latin typeface="Malgun Gothic" panose="020B0503020000020004" pitchFamily="50" charset="-127"/>
            </a:endParaRPr>
          </a:p>
        </p:txBody>
      </p:sp>
      <p:sp>
        <p:nvSpPr>
          <p:cNvPr id="7" name="사각형: 둥근 모서리 6">
            <a:extLst>
              <a:ext uri="{FF2B5EF4-FFF2-40B4-BE49-F238E27FC236}">
                <a16:creationId xmlns:a16="http://schemas.microsoft.com/office/drawing/2014/main" id="{A14EBC29-B000-5C11-E6B7-5BDE7B99DD43}"/>
              </a:ext>
            </a:extLst>
          </p:cNvPr>
          <p:cNvSpPr/>
          <p:nvPr/>
        </p:nvSpPr>
        <p:spPr>
          <a:xfrm>
            <a:off x="863600" y="1879600"/>
            <a:ext cx="7112000" cy="3632200"/>
          </a:xfrm>
          <a:prstGeom prst="roundRect">
            <a:avLst/>
          </a:prstGeom>
          <a:solidFill>
            <a:srgbClr val="FCFBF8">
              <a:alpha val="97000"/>
            </a:srgbClr>
          </a:solidFill>
          <a:ln w="19050" cap="flat" cmpd="sng" algn="ctr">
            <a:solidFill>
              <a:srgbClr val="B8A67A">
                <a:alpha val="82000"/>
              </a:srgbClr>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a:extLst>
              <a:ext uri="{FF2B5EF4-FFF2-40B4-BE49-F238E27FC236}">
                <a16:creationId xmlns:a16="http://schemas.microsoft.com/office/drawing/2014/main" id="{18B9F615-30E9-4C53-5280-FF599179EF92}"/>
              </a:ext>
            </a:extLst>
          </p:cNvPr>
          <p:cNvSpPr txBox="1"/>
          <p:nvPr/>
        </p:nvSpPr>
        <p:spPr>
          <a:xfrm>
            <a:off x="1244600" y="2235200"/>
            <a:ext cx="6350000" cy="477054"/>
          </a:xfrm>
          <a:prstGeom prst="rect">
            <a:avLst/>
          </a:prstGeom>
          <a:noFill/>
        </p:spPr>
        <p:txBody>
          <a:bodyPr vert="horz" wrap="square" lIns="127000" tIns="76200" rIns="127000" bIns="76200" rtlCol="0">
            <a:spAutoFit/>
          </a:bodyPr>
          <a:lstStyle/>
          <a:p>
            <a:r>
              <a:rPr lang="ko-KR" altLang="en-US" sz="2100" b="1">
                <a:solidFill>
                  <a:srgbClr val="251D15"/>
                </a:solidFill>
                <a:latin typeface="Malgun Gothic" panose="020B0503020000020004" pitchFamily="50" charset="-127"/>
              </a:rPr>
              <a:t>주차 </a:t>
            </a:r>
            <a:r>
              <a:rPr lang="en-US" altLang="ko-KR" sz="2100" b="1">
                <a:solidFill>
                  <a:srgbClr val="251D15"/>
                </a:solidFill>
                <a:latin typeface="Malgun Gothic" panose="020B0503020000020004" pitchFamily="50" charset="-127"/>
              </a:rPr>
              <a:t>+ </a:t>
            </a:r>
            <a:r>
              <a:rPr lang="ko-KR" altLang="en-US" sz="2100" b="1">
                <a:solidFill>
                  <a:srgbClr val="251D15"/>
                </a:solidFill>
                <a:latin typeface="Malgun Gothic" panose="020B0503020000020004" pitchFamily="50" charset="-127"/>
              </a:rPr>
              <a:t>장 </a:t>
            </a:r>
            <a:r>
              <a:rPr lang="en-US" altLang="ko-KR" sz="2100" b="1">
                <a:solidFill>
                  <a:srgbClr val="251D15"/>
                </a:solidFill>
                <a:latin typeface="Malgun Gothic" panose="020B0503020000020004" pitchFamily="50" charset="-127"/>
              </a:rPr>
              <a:t>= parking lot</a:t>
            </a:r>
            <a:endParaRPr lang="ko-KR" altLang="en-US" sz="2100" b="1">
              <a:solidFill>
                <a:srgbClr val="251D15"/>
              </a:solidFill>
              <a:latin typeface="Malgun Gothic" panose="020B0503020000020004" pitchFamily="50" charset="-127"/>
            </a:endParaRPr>
          </a:p>
        </p:txBody>
      </p:sp>
      <p:sp>
        <p:nvSpPr>
          <p:cNvPr id="9" name="TextBox 8">
            <a:extLst>
              <a:ext uri="{FF2B5EF4-FFF2-40B4-BE49-F238E27FC236}">
                <a16:creationId xmlns:a16="http://schemas.microsoft.com/office/drawing/2014/main" id="{1DFD9CB0-1B7B-C122-07AE-02678C045AB8}"/>
              </a:ext>
            </a:extLst>
          </p:cNvPr>
          <p:cNvSpPr txBox="1"/>
          <p:nvPr/>
        </p:nvSpPr>
        <p:spPr>
          <a:xfrm>
            <a:off x="1244600" y="2857500"/>
            <a:ext cx="6350000" cy="477054"/>
          </a:xfrm>
          <a:prstGeom prst="rect">
            <a:avLst/>
          </a:prstGeom>
          <a:noFill/>
        </p:spPr>
        <p:txBody>
          <a:bodyPr vert="horz" wrap="square" lIns="127000" tIns="76200" rIns="127000" bIns="76200" rtlCol="0">
            <a:spAutoFit/>
          </a:bodyPr>
          <a:lstStyle/>
          <a:p>
            <a:r>
              <a:rPr lang="ko-KR" altLang="en-US" sz="2100" b="1">
                <a:solidFill>
                  <a:srgbClr val="251D15"/>
                </a:solidFill>
                <a:latin typeface="Malgun Gothic" panose="020B0503020000020004" pitchFamily="50" charset="-127"/>
              </a:rPr>
              <a:t>주차 </a:t>
            </a:r>
            <a:r>
              <a:rPr lang="en-US" altLang="ko-KR" sz="2100" b="1">
                <a:solidFill>
                  <a:srgbClr val="251D15"/>
                </a:solidFill>
                <a:latin typeface="Malgun Gothic" panose="020B0503020000020004" pitchFamily="50" charset="-127"/>
              </a:rPr>
              <a:t>+ </a:t>
            </a:r>
            <a:r>
              <a:rPr lang="ko-KR" altLang="en-US" sz="2100" b="1">
                <a:solidFill>
                  <a:srgbClr val="251D15"/>
                </a:solidFill>
                <a:latin typeface="Malgun Gothic" panose="020B0503020000020004" pitchFamily="50" charset="-127"/>
              </a:rPr>
              <a:t>비 </a:t>
            </a:r>
            <a:r>
              <a:rPr lang="en-US" altLang="ko-KR" sz="2100" b="1">
                <a:solidFill>
                  <a:srgbClr val="251D15"/>
                </a:solidFill>
                <a:latin typeface="Malgun Gothic" panose="020B0503020000020004" pitchFamily="50" charset="-127"/>
              </a:rPr>
              <a:t>= parking fee</a:t>
            </a:r>
            <a:endParaRPr lang="ko-KR" altLang="en-US" sz="2100" b="1">
              <a:solidFill>
                <a:srgbClr val="251D15"/>
              </a:solidFill>
              <a:latin typeface="Malgun Gothic" panose="020B0503020000020004" pitchFamily="50" charset="-127"/>
            </a:endParaRPr>
          </a:p>
        </p:txBody>
      </p:sp>
      <p:sp>
        <p:nvSpPr>
          <p:cNvPr id="10" name="TextBox 9">
            <a:extLst>
              <a:ext uri="{FF2B5EF4-FFF2-40B4-BE49-F238E27FC236}">
                <a16:creationId xmlns:a16="http://schemas.microsoft.com/office/drawing/2014/main" id="{08A7D531-03E0-89ED-F69B-6E282D745C1A}"/>
              </a:ext>
            </a:extLst>
          </p:cNvPr>
          <p:cNvSpPr txBox="1"/>
          <p:nvPr/>
        </p:nvSpPr>
        <p:spPr>
          <a:xfrm>
            <a:off x="1244600" y="3479800"/>
            <a:ext cx="6350000" cy="477054"/>
          </a:xfrm>
          <a:prstGeom prst="rect">
            <a:avLst/>
          </a:prstGeom>
          <a:noFill/>
        </p:spPr>
        <p:txBody>
          <a:bodyPr vert="horz" wrap="square" lIns="127000" tIns="76200" rIns="127000" bIns="76200" rtlCol="0">
            <a:spAutoFit/>
          </a:bodyPr>
          <a:lstStyle/>
          <a:p>
            <a:r>
              <a:rPr lang="ko-KR" altLang="en-US" sz="2100" b="1">
                <a:solidFill>
                  <a:srgbClr val="251D15"/>
                </a:solidFill>
                <a:latin typeface="Malgun Gothic" panose="020B0503020000020004" pitchFamily="50" charset="-127"/>
              </a:rPr>
              <a:t>요금 </a:t>
            </a:r>
            <a:r>
              <a:rPr lang="en-US" altLang="ko-KR" sz="2100" b="1">
                <a:solidFill>
                  <a:srgbClr val="251D15"/>
                </a:solidFill>
                <a:latin typeface="Malgun Gothic" panose="020B0503020000020004" pitchFamily="50" charset="-127"/>
              </a:rPr>
              <a:t>= charge or fee</a:t>
            </a:r>
            <a:endParaRPr lang="ko-KR" altLang="en-US" sz="2100" b="1">
              <a:solidFill>
                <a:srgbClr val="251D15"/>
              </a:solidFill>
              <a:latin typeface="Malgun Gothic" panose="020B0503020000020004" pitchFamily="50" charset="-127"/>
            </a:endParaRPr>
          </a:p>
        </p:txBody>
      </p:sp>
      <p:sp>
        <p:nvSpPr>
          <p:cNvPr id="11" name="TextBox 10">
            <a:extLst>
              <a:ext uri="{FF2B5EF4-FFF2-40B4-BE49-F238E27FC236}">
                <a16:creationId xmlns:a16="http://schemas.microsoft.com/office/drawing/2014/main" id="{44FABB04-A37B-DCF5-43F3-5EB611069755}"/>
              </a:ext>
            </a:extLst>
          </p:cNvPr>
          <p:cNvSpPr txBox="1"/>
          <p:nvPr/>
        </p:nvSpPr>
        <p:spPr>
          <a:xfrm>
            <a:off x="1244600" y="4102100"/>
            <a:ext cx="6350000" cy="477054"/>
          </a:xfrm>
          <a:prstGeom prst="rect">
            <a:avLst/>
          </a:prstGeom>
          <a:noFill/>
        </p:spPr>
        <p:txBody>
          <a:bodyPr vert="horz" wrap="square" lIns="127000" tIns="76200" rIns="127000" bIns="76200" rtlCol="0">
            <a:spAutoFit/>
          </a:bodyPr>
          <a:lstStyle/>
          <a:p>
            <a:r>
              <a:rPr lang="ko-KR" altLang="en-US" sz="2100" b="1">
                <a:solidFill>
                  <a:srgbClr val="251D15"/>
                </a:solidFill>
                <a:latin typeface="Malgun Gothic" panose="020B0503020000020004" pitchFamily="50" charset="-127"/>
              </a:rPr>
              <a:t>정산 </a:t>
            </a:r>
            <a:r>
              <a:rPr lang="en-US" altLang="ko-KR" sz="2100" b="1">
                <a:solidFill>
                  <a:srgbClr val="251D15"/>
                </a:solidFill>
                <a:latin typeface="Malgun Gothic" panose="020B0503020000020004" pitchFamily="50" charset="-127"/>
              </a:rPr>
              <a:t>= settle before exit</a:t>
            </a:r>
            <a:endParaRPr lang="ko-KR" altLang="en-US" sz="2100" b="1">
              <a:solidFill>
                <a:srgbClr val="251D15"/>
              </a:solidFill>
              <a:latin typeface="Malgun Gothic" panose="020B0503020000020004" pitchFamily="50" charset="-127"/>
            </a:endParaRPr>
          </a:p>
        </p:txBody>
      </p:sp>
      <p:sp>
        <p:nvSpPr>
          <p:cNvPr id="12" name="TextBox 11">
            <a:extLst>
              <a:ext uri="{FF2B5EF4-FFF2-40B4-BE49-F238E27FC236}">
                <a16:creationId xmlns:a16="http://schemas.microsoft.com/office/drawing/2014/main" id="{33D45AB3-CE6A-EA4B-BD4C-297865B42B90}"/>
              </a:ext>
            </a:extLst>
          </p:cNvPr>
          <p:cNvSpPr txBox="1"/>
          <p:nvPr/>
        </p:nvSpPr>
        <p:spPr>
          <a:xfrm>
            <a:off x="1244600" y="4724400"/>
            <a:ext cx="6350000" cy="477054"/>
          </a:xfrm>
          <a:prstGeom prst="rect">
            <a:avLst/>
          </a:prstGeom>
          <a:noFill/>
        </p:spPr>
        <p:txBody>
          <a:bodyPr vert="horz" wrap="square" lIns="127000" tIns="76200" rIns="127000" bIns="76200" rtlCol="0">
            <a:spAutoFit/>
          </a:bodyPr>
          <a:lstStyle/>
          <a:p>
            <a:r>
              <a:rPr lang="ko-KR" altLang="en-US" sz="2100" b="1">
                <a:solidFill>
                  <a:srgbClr val="251D15"/>
                </a:solidFill>
                <a:latin typeface="Malgun Gothic" panose="020B0503020000020004" pitchFamily="50" charset="-127"/>
              </a:rPr>
              <a:t>금지 </a:t>
            </a:r>
            <a:r>
              <a:rPr lang="en-US" altLang="ko-KR" sz="2100" b="1">
                <a:solidFill>
                  <a:srgbClr val="251D15"/>
                </a:solidFill>
                <a:latin typeface="Malgun Gothic" panose="020B0503020000020004" pitchFamily="50" charset="-127"/>
              </a:rPr>
              <a:t>/ </a:t>
            </a:r>
            <a:r>
              <a:rPr lang="ko-KR" altLang="en-US" sz="2100" b="1">
                <a:solidFill>
                  <a:srgbClr val="251D15"/>
                </a:solidFill>
                <a:latin typeface="Malgun Gothic" panose="020B0503020000020004" pitchFamily="50" charset="-127"/>
              </a:rPr>
              <a:t>단속 </a:t>
            </a:r>
            <a:r>
              <a:rPr lang="en-US" altLang="ko-KR" sz="2100" b="1">
                <a:solidFill>
                  <a:srgbClr val="251D15"/>
                </a:solidFill>
                <a:latin typeface="Malgun Gothic" panose="020B0503020000020004" pitchFamily="50" charset="-127"/>
              </a:rPr>
              <a:t>= stop and check</a:t>
            </a:r>
            <a:endParaRPr lang="ko-KR" altLang="en-US" sz="2100" b="1">
              <a:solidFill>
                <a:srgbClr val="251D15"/>
              </a:solidFill>
              <a:latin typeface="Malgun Gothic" panose="020B0503020000020004" pitchFamily="50" charset="-127"/>
            </a:endParaRPr>
          </a:p>
        </p:txBody>
      </p:sp>
      <p:sp>
        <p:nvSpPr>
          <p:cNvPr id="13" name="사각형: 둥근 모서리 12">
            <a:extLst>
              <a:ext uri="{FF2B5EF4-FFF2-40B4-BE49-F238E27FC236}">
                <a16:creationId xmlns:a16="http://schemas.microsoft.com/office/drawing/2014/main" id="{A64F0DB7-1761-71CE-50B7-9A4E14493A79}"/>
              </a:ext>
            </a:extLst>
          </p:cNvPr>
          <p:cNvSpPr/>
          <p:nvPr/>
        </p:nvSpPr>
        <p:spPr>
          <a:xfrm>
            <a:off x="8153400" y="4292600"/>
            <a:ext cx="3073400" cy="838200"/>
          </a:xfrm>
          <a:prstGeom prst="roundRect">
            <a:avLst/>
          </a:prstGeom>
          <a:solidFill>
            <a:srgbClr val="FCFBF8">
              <a:alpha val="90000"/>
            </a:srgbClr>
          </a:solidFill>
          <a:ln w="19050" cap="flat" cmpd="sng" algn="ctr">
            <a:solidFill>
              <a:srgbClr val="B8A67A">
                <a:alpha val="82000"/>
              </a:srgbClr>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a:extLst>
              <a:ext uri="{FF2B5EF4-FFF2-40B4-BE49-F238E27FC236}">
                <a16:creationId xmlns:a16="http://schemas.microsoft.com/office/drawing/2014/main" id="{AF943029-3CE7-C3AE-1F91-D5064F99010E}"/>
              </a:ext>
            </a:extLst>
          </p:cNvPr>
          <p:cNvSpPr txBox="1"/>
          <p:nvPr/>
        </p:nvSpPr>
        <p:spPr>
          <a:xfrm>
            <a:off x="8432800" y="4521200"/>
            <a:ext cx="2514600" cy="707886"/>
          </a:xfrm>
          <a:prstGeom prst="rect">
            <a:avLst/>
          </a:prstGeom>
          <a:noFill/>
        </p:spPr>
        <p:txBody>
          <a:bodyPr vert="horz" wrap="square" lIns="127000" tIns="76200" rIns="127000" bIns="76200" rtlCol="0">
            <a:spAutoFit/>
          </a:bodyPr>
          <a:lstStyle/>
          <a:p>
            <a:r>
              <a:rPr lang="en-US" altLang="ko-KR" sz="1800" b="1">
                <a:solidFill>
                  <a:srgbClr val="251D15"/>
                </a:solidFill>
                <a:latin typeface="Malgun Gothic" panose="020B0503020000020004" pitchFamily="50" charset="-127"/>
              </a:rPr>
              <a:t>Read the final word first.</a:t>
            </a:r>
            <a:endParaRPr lang="ko-KR" altLang="en-US" sz="1800" b="1">
              <a:solidFill>
                <a:srgbClr val="251D15"/>
              </a:solidFill>
              <a:latin typeface="Malgun Gothic" panose="020B0503020000020004" pitchFamily="50" charset="-127"/>
            </a:endParaRPr>
          </a:p>
        </p:txBody>
      </p:sp>
      <p:sp>
        <p:nvSpPr>
          <p:cNvPr id="15" name="직사각형 14">
            <a:extLst>
              <a:ext uri="{FF2B5EF4-FFF2-40B4-BE49-F238E27FC236}">
                <a16:creationId xmlns:a16="http://schemas.microsoft.com/office/drawing/2014/main" id="{0F97D63B-37FC-1250-38E6-EF9918755911}"/>
              </a:ext>
            </a:extLst>
          </p:cNvPr>
          <p:cNvSpPr/>
          <p:nvPr/>
        </p:nvSpPr>
        <p:spPr>
          <a:xfrm>
            <a:off x="812800" y="1422400"/>
            <a:ext cx="1422400" cy="63500"/>
          </a:xfrm>
          <a:prstGeom prst="rect">
            <a:avLst/>
          </a:prstGeom>
          <a:solidFill>
            <a:srgbClr val="6DC6F1"/>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03086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5FEB5968-8D6A-1A0F-48E7-C1911A0DD51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직사각형 3">
            <a:extLst>
              <a:ext uri="{FF2B5EF4-FFF2-40B4-BE49-F238E27FC236}">
                <a16:creationId xmlns:a16="http://schemas.microsoft.com/office/drawing/2014/main" id="{55EACF6E-3A79-78DD-150A-F2AB6089F628}"/>
              </a:ext>
            </a:extLst>
          </p:cNvPr>
          <p:cNvSpPr/>
          <p:nvPr/>
        </p:nvSpPr>
        <p:spPr>
          <a:xfrm>
            <a:off x="0" y="0"/>
            <a:ext cx="12192000" cy="6858000"/>
          </a:xfrm>
          <a:prstGeom prst="rect">
            <a:avLst/>
          </a:prstGeom>
          <a:solidFill>
            <a:srgbClr val="1C1510">
              <a:alpha val="57000"/>
            </a:srgbClr>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사각형: 둥근 모서리 4">
            <a:extLst>
              <a:ext uri="{FF2B5EF4-FFF2-40B4-BE49-F238E27FC236}">
                <a16:creationId xmlns:a16="http://schemas.microsoft.com/office/drawing/2014/main" id="{7A98DB0B-0E31-D857-3BE7-D2DCF89DE84C}"/>
              </a:ext>
            </a:extLst>
          </p:cNvPr>
          <p:cNvSpPr/>
          <p:nvPr/>
        </p:nvSpPr>
        <p:spPr>
          <a:xfrm>
            <a:off x="584200" y="533400"/>
            <a:ext cx="7112000" cy="889000"/>
          </a:xfrm>
          <a:prstGeom prst="roundRect">
            <a:avLst/>
          </a:prstGeom>
          <a:solidFill>
            <a:srgbClr val="FCFBF8">
              <a:alpha val="96000"/>
            </a:srgbClr>
          </a:solidFill>
          <a:ln w="19050" cap="flat" cmpd="sng" algn="ctr">
            <a:solidFill>
              <a:srgbClr val="B8A67A">
                <a:alpha val="82000"/>
              </a:srgbClr>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4FC438DF-51D7-70C8-8CFB-460A2A4D78DE}"/>
              </a:ext>
            </a:extLst>
          </p:cNvPr>
          <p:cNvSpPr txBox="1"/>
          <p:nvPr/>
        </p:nvSpPr>
        <p:spPr>
          <a:xfrm>
            <a:off x="838200" y="711200"/>
            <a:ext cx="6604000" cy="600164"/>
          </a:xfrm>
          <a:prstGeom prst="rect">
            <a:avLst/>
          </a:prstGeom>
          <a:noFill/>
        </p:spPr>
        <p:txBody>
          <a:bodyPr vert="horz" wrap="square" lIns="127000" tIns="76200" rIns="127000" bIns="76200" rtlCol="0">
            <a:spAutoFit/>
          </a:bodyPr>
          <a:lstStyle/>
          <a:p>
            <a:r>
              <a:rPr lang="en-US" altLang="ko-KR" sz="2900" b="1">
                <a:solidFill>
                  <a:srgbClr val="251D15"/>
                </a:solidFill>
                <a:latin typeface="Malgun Gothic" panose="020B0503020000020004" pitchFamily="50" charset="-127"/>
              </a:rPr>
              <a:t>Parking in 3 Steps</a:t>
            </a:r>
            <a:endParaRPr lang="ko-KR" altLang="en-US" sz="2900" b="1">
              <a:solidFill>
                <a:srgbClr val="251D15"/>
              </a:solidFill>
              <a:latin typeface="Malgun Gothic" panose="020B0503020000020004" pitchFamily="50" charset="-127"/>
            </a:endParaRPr>
          </a:p>
        </p:txBody>
      </p:sp>
      <p:sp>
        <p:nvSpPr>
          <p:cNvPr id="7" name="사각형: 둥근 모서리 6">
            <a:extLst>
              <a:ext uri="{FF2B5EF4-FFF2-40B4-BE49-F238E27FC236}">
                <a16:creationId xmlns:a16="http://schemas.microsoft.com/office/drawing/2014/main" id="{31C174E6-B844-A21F-B173-8B9CBD1B01A7}"/>
              </a:ext>
            </a:extLst>
          </p:cNvPr>
          <p:cNvSpPr/>
          <p:nvPr/>
        </p:nvSpPr>
        <p:spPr>
          <a:xfrm>
            <a:off x="736600" y="1854200"/>
            <a:ext cx="8890000" cy="914400"/>
          </a:xfrm>
          <a:prstGeom prst="roundRect">
            <a:avLst/>
          </a:prstGeom>
          <a:solidFill>
            <a:srgbClr val="FCFBF8">
              <a:alpha val="97000"/>
            </a:srgbClr>
          </a:solidFill>
          <a:ln w="19050" cap="flat" cmpd="sng" algn="ctr">
            <a:solidFill>
              <a:srgbClr val="B8A67A">
                <a:alpha val="82000"/>
              </a:srgbClr>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a:extLst>
              <a:ext uri="{FF2B5EF4-FFF2-40B4-BE49-F238E27FC236}">
                <a16:creationId xmlns:a16="http://schemas.microsoft.com/office/drawing/2014/main" id="{26A6AC27-1B03-1244-44DF-C217CA8CC940}"/>
              </a:ext>
            </a:extLst>
          </p:cNvPr>
          <p:cNvSpPr txBox="1"/>
          <p:nvPr/>
        </p:nvSpPr>
        <p:spPr>
          <a:xfrm>
            <a:off x="1092200" y="2019300"/>
            <a:ext cx="8128000" cy="477054"/>
          </a:xfrm>
          <a:prstGeom prst="rect">
            <a:avLst/>
          </a:prstGeom>
          <a:noFill/>
        </p:spPr>
        <p:txBody>
          <a:bodyPr vert="horz" wrap="square" lIns="127000" tIns="76200" rIns="127000" bIns="76200" rtlCol="0">
            <a:spAutoFit/>
          </a:bodyPr>
          <a:lstStyle/>
          <a:p>
            <a:r>
              <a:rPr lang="en-US" altLang="ko-KR" sz="2100" b="1">
                <a:solidFill>
                  <a:srgbClr val="251D15"/>
                </a:solidFill>
                <a:latin typeface="Malgun Gothic" panose="020B0503020000020004" pitchFamily="50" charset="-127"/>
              </a:rPr>
              <a:t>1. Find </a:t>
            </a:r>
            <a:r>
              <a:rPr lang="ko-KR" altLang="en-US" sz="2100" b="1">
                <a:solidFill>
                  <a:srgbClr val="251D15"/>
                </a:solidFill>
                <a:latin typeface="Malgun Gothic" panose="020B0503020000020004" pitchFamily="50" charset="-127"/>
              </a:rPr>
              <a:t>주차장 </a:t>
            </a:r>
            <a:r>
              <a:rPr lang="en-US" altLang="ko-KR" sz="2100" b="1">
                <a:solidFill>
                  <a:srgbClr val="251D15"/>
                </a:solidFill>
                <a:latin typeface="Malgun Gothic" panose="020B0503020000020004" pitchFamily="50" charset="-127"/>
              </a:rPr>
              <a:t>and a safe </a:t>
            </a:r>
            <a:r>
              <a:rPr lang="ko-KR" altLang="en-US" sz="2100" b="1">
                <a:solidFill>
                  <a:srgbClr val="251D15"/>
                </a:solidFill>
                <a:latin typeface="Malgun Gothic" panose="020B0503020000020004" pitchFamily="50" charset="-127"/>
              </a:rPr>
              <a:t>주차공간</a:t>
            </a:r>
            <a:r>
              <a:rPr lang="en-US" altLang="ko-KR" sz="2100" b="1">
                <a:solidFill>
                  <a:srgbClr val="251D15"/>
                </a:solidFill>
                <a:latin typeface="Malgun Gothic" panose="020B0503020000020004" pitchFamily="50" charset="-127"/>
              </a:rPr>
              <a:t>.</a:t>
            </a:r>
            <a:endParaRPr lang="ko-KR" altLang="en-US" sz="2100" b="1">
              <a:solidFill>
                <a:srgbClr val="251D15"/>
              </a:solidFill>
              <a:latin typeface="Malgun Gothic" panose="020B0503020000020004" pitchFamily="50" charset="-127"/>
            </a:endParaRPr>
          </a:p>
        </p:txBody>
      </p:sp>
      <p:sp>
        <p:nvSpPr>
          <p:cNvPr id="9" name="사각형: 둥근 모서리 8">
            <a:extLst>
              <a:ext uri="{FF2B5EF4-FFF2-40B4-BE49-F238E27FC236}">
                <a16:creationId xmlns:a16="http://schemas.microsoft.com/office/drawing/2014/main" id="{6A8FCE54-1B39-C882-AC81-34D009A3C6B4}"/>
              </a:ext>
            </a:extLst>
          </p:cNvPr>
          <p:cNvSpPr/>
          <p:nvPr/>
        </p:nvSpPr>
        <p:spPr>
          <a:xfrm>
            <a:off x="736600" y="3022600"/>
            <a:ext cx="8890000" cy="914400"/>
          </a:xfrm>
          <a:prstGeom prst="roundRect">
            <a:avLst/>
          </a:prstGeom>
          <a:solidFill>
            <a:srgbClr val="FCFBF8">
              <a:alpha val="97000"/>
            </a:srgbClr>
          </a:solidFill>
          <a:ln w="19050" cap="flat" cmpd="sng" algn="ctr">
            <a:solidFill>
              <a:srgbClr val="B8A67A">
                <a:alpha val="82000"/>
              </a:srgbClr>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Box 9">
            <a:extLst>
              <a:ext uri="{FF2B5EF4-FFF2-40B4-BE49-F238E27FC236}">
                <a16:creationId xmlns:a16="http://schemas.microsoft.com/office/drawing/2014/main" id="{78DB4EA1-3783-D1E0-BCCC-741A4CE804AD}"/>
              </a:ext>
            </a:extLst>
          </p:cNvPr>
          <p:cNvSpPr txBox="1"/>
          <p:nvPr/>
        </p:nvSpPr>
        <p:spPr>
          <a:xfrm>
            <a:off x="1092200" y="3187700"/>
            <a:ext cx="8128000" cy="477054"/>
          </a:xfrm>
          <a:prstGeom prst="rect">
            <a:avLst/>
          </a:prstGeom>
          <a:noFill/>
        </p:spPr>
        <p:txBody>
          <a:bodyPr vert="horz" wrap="square" lIns="127000" tIns="76200" rIns="127000" bIns="76200" rtlCol="0">
            <a:spAutoFit/>
          </a:bodyPr>
          <a:lstStyle/>
          <a:p>
            <a:r>
              <a:rPr lang="en-US" altLang="ko-KR" sz="2100" b="1">
                <a:solidFill>
                  <a:srgbClr val="251D15"/>
                </a:solidFill>
                <a:latin typeface="Malgun Gothic" panose="020B0503020000020004" pitchFamily="50" charset="-127"/>
              </a:rPr>
              <a:t>2. Check </a:t>
            </a:r>
            <a:r>
              <a:rPr lang="ko-KR" altLang="en-US" sz="2100" b="1">
                <a:solidFill>
                  <a:srgbClr val="251D15"/>
                </a:solidFill>
                <a:latin typeface="Malgun Gothic" panose="020B0503020000020004" pitchFamily="50" charset="-127"/>
              </a:rPr>
              <a:t>운영시간</a:t>
            </a:r>
            <a:r>
              <a:rPr lang="en-US" altLang="ko-KR" sz="2100" b="1">
                <a:solidFill>
                  <a:srgbClr val="251D15"/>
                </a:solidFill>
                <a:latin typeface="Malgun Gothic" panose="020B0503020000020004" pitchFamily="50" charset="-127"/>
              </a:rPr>
              <a:t>, </a:t>
            </a:r>
            <a:r>
              <a:rPr lang="ko-KR" altLang="en-US" sz="2100" b="1">
                <a:solidFill>
                  <a:srgbClr val="251D15"/>
                </a:solidFill>
                <a:latin typeface="Malgun Gothic" panose="020B0503020000020004" pitchFamily="50" charset="-127"/>
              </a:rPr>
              <a:t>주차비</a:t>
            </a:r>
            <a:r>
              <a:rPr lang="en-US" altLang="ko-KR" sz="2100" b="1">
                <a:solidFill>
                  <a:srgbClr val="251D15"/>
                </a:solidFill>
                <a:latin typeface="Malgun Gothic" panose="020B0503020000020004" pitchFamily="50" charset="-127"/>
              </a:rPr>
              <a:t>, and </a:t>
            </a:r>
            <a:r>
              <a:rPr lang="ko-KR" altLang="en-US" sz="2100" b="1">
                <a:solidFill>
                  <a:srgbClr val="251D15"/>
                </a:solidFill>
                <a:latin typeface="Malgun Gothic" panose="020B0503020000020004" pitchFamily="50" charset="-127"/>
              </a:rPr>
              <a:t>요금</a:t>
            </a:r>
            <a:r>
              <a:rPr lang="en-US" altLang="ko-KR" sz="2100" b="1">
                <a:solidFill>
                  <a:srgbClr val="251D15"/>
                </a:solidFill>
                <a:latin typeface="Malgun Gothic" panose="020B0503020000020004" pitchFamily="50" charset="-127"/>
              </a:rPr>
              <a:t>.</a:t>
            </a:r>
            <a:endParaRPr lang="ko-KR" altLang="en-US" sz="2100" b="1">
              <a:solidFill>
                <a:srgbClr val="251D15"/>
              </a:solidFill>
              <a:latin typeface="Malgun Gothic" panose="020B0503020000020004" pitchFamily="50" charset="-127"/>
            </a:endParaRPr>
          </a:p>
        </p:txBody>
      </p:sp>
      <p:sp>
        <p:nvSpPr>
          <p:cNvPr id="11" name="사각형: 둥근 모서리 10">
            <a:extLst>
              <a:ext uri="{FF2B5EF4-FFF2-40B4-BE49-F238E27FC236}">
                <a16:creationId xmlns:a16="http://schemas.microsoft.com/office/drawing/2014/main" id="{7689A924-F099-88E0-37CF-3C8D8298FFBB}"/>
              </a:ext>
            </a:extLst>
          </p:cNvPr>
          <p:cNvSpPr/>
          <p:nvPr/>
        </p:nvSpPr>
        <p:spPr>
          <a:xfrm>
            <a:off x="736600" y="4191000"/>
            <a:ext cx="8890000" cy="914400"/>
          </a:xfrm>
          <a:prstGeom prst="roundRect">
            <a:avLst/>
          </a:prstGeom>
          <a:solidFill>
            <a:srgbClr val="FCFBF8">
              <a:alpha val="97000"/>
            </a:srgbClr>
          </a:solidFill>
          <a:ln w="19050" cap="flat" cmpd="sng" algn="ctr">
            <a:solidFill>
              <a:srgbClr val="B8A67A">
                <a:alpha val="82000"/>
              </a:srgbClr>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a:extLst>
              <a:ext uri="{FF2B5EF4-FFF2-40B4-BE49-F238E27FC236}">
                <a16:creationId xmlns:a16="http://schemas.microsoft.com/office/drawing/2014/main" id="{EA699293-5982-2B76-9BA1-C552585E6C94}"/>
              </a:ext>
            </a:extLst>
          </p:cNvPr>
          <p:cNvSpPr txBox="1"/>
          <p:nvPr/>
        </p:nvSpPr>
        <p:spPr>
          <a:xfrm>
            <a:off x="1092200" y="4356100"/>
            <a:ext cx="8128000" cy="477054"/>
          </a:xfrm>
          <a:prstGeom prst="rect">
            <a:avLst/>
          </a:prstGeom>
          <a:noFill/>
        </p:spPr>
        <p:txBody>
          <a:bodyPr vert="horz" wrap="square" lIns="127000" tIns="76200" rIns="127000" bIns="76200" rtlCol="0">
            <a:spAutoFit/>
          </a:bodyPr>
          <a:lstStyle/>
          <a:p>
            <a:r>
              <a:rPr lang="en-US" altLang="ko-KR" sz="2100" b="1">
                <a:solidFill>
                  <a:srgbClr val="251D15"/>
                </a:solidFill>
                <a:latin typeface="Malgun Gothic" panose="020B0503020000020004" pitchFamily="50" charset="-127"/>
              </a:rPr>
              <a:t>3. Use </a:t>
            </a:r>
            <a:r>
              <a:rPr lang="ko-KR" altLang="en-US" sz="2100" b="1">
                <a:solidFill>
                  <a:srgbClr val="251D15"/>
                </a:solidFill>
                <a:latin typeface="Malgun Gothic" panose="020B0503020000020004" pitchFamily="50" charset="-127"/>
              </a:rPr>
              <a:t>정산 </a:t>
            </a:r>
            <a:r>
              <a:rPr lang="en-US" altLang="ko-KR" sz="2100" b="1">
                <a:solidFill>
                  <a:srgbClr val="251D15"/>
                </a:solidFill>
                <a:latin typeface="Malgun Gothic" panose="020B0503020000020004" pitchFamily="50" charset="-127"/>
              </a:rPr>
              <a:t>or </a:t>
            </a:r>
            <a:r>
              <a:rPr lang="ko-KR" altLang="en-US" sz="2100" b="1">
                <a:solidFill>
                  <a:srgbClr val="251D15"/>
                </a:solidFill>
                <a:latin typeface="Malgun Gothic" panose="020B0503020000020004" pitchFamily="50" charset="-127"/>
              </a:rPr>
              <a:t>결제 </a:t>
            </a:r>
            <a:r>
              <a:rPr lang="en-US" altLang="ko-KR" sz="2100" b="1">
                <a:solidFill>
                  <a:srgbClr val="251D15"/>
                </a:solidFill>
                <a:latin typeface="Malgun Gothic" panose="020B0503020000020004" pitchFamily="50" charset="-127"/>
              </a:rPr>
              <a:t>before exit.</a:t>
            </a:r>
            <a:endParaRPr lang="ko-KR" altLang="en-US" sz="2100" b="1">
              <a:solidFill>
                <a:srgbClr val="251D15"/>
              </a:solidFill>
              <a:latin typeface="Malgun Gothic" panose="020B0503020000020004" pitchFamily="50" charset="-127"/>
            </a:endParaRPr>
          </a:p>
        </p:txBody>
      </p:sp>
      <p:sp>
        <p:nvSpPr>
          <p:cNvPr id="13" name="직사각형 12">
            <a:extLst>
              <a:ext uri="{FF2B5EF4-FFF2-40B4-BE49-F238E27FC236}">
                <a16:creationId xmlns:a16="http://schemas.microsoft.com/office/drawing/2014/main" id="{9C4FF1E7-A07A-9FBB-8886-2B484821D0F8}"/>
              </a:ext>
            </a:extLst>
          </p:cNvPr>
          <p:cNvSpPr/>
          <p:nvPr/>
        </p:nvSpPr>
        <p:spPr>
          <a:xfrm>
            <a:off x="812800" y="1422400"/>
            <a:ext cx="1422400" cy="63500"/>
          </a:xfrm>
          <a:prstGeom prst="rect">
            <a:avLst/>
          </a:prstGeom>
          <a:solidFill>
            <a:srgbClr val="6DC6F1"/>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644868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2AE4BD55-0674-5330-C0F7-6057CE0CFBC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직사각형 3">
            <a:extLst>
              <a:ext uri="{FF2B5EF4-FFF2-40B4-BE49-F238E27FC236}">
                <a16:creationId xmlns:a16="http://schemas.microsoft.com/office/drawing/2014/main" id="{F58669AB-4FA8-DF81-1A62-CF060E70B8F3}"/>
              </a:ext>
            </a:extLst>
          </p:cNvPr>
          <p:cNvSpPr/>
          <p:nvPr/>
        </p:nvSpPr>
        <p:spPr>
          <a:xfrm>
            <a:off x="0" y="0"/>
            <a:ext cx="12192000" cy="6858000"/>
          </a:xfrm>
          <a:prstGeom prst="rect">
            <a:avLst/>
          </a:prstGeom>
          <a:solidFill>
            <a:srgbClr val="1C1510">
              <a:alpha val="57000"/>
            </a:srgbClr>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사각형: 둥근 모서리 4">
            <a:extLst>
              <a:ext uri="{FF2B5EF4-FFF2-40B4-BE49-F238E27FC236}">
                <a16:creationId xmlns:a16="http://schemas.microsoft.com/office/drawing/2014/main" id="{BB736654-CE1C-26FC-2E9A-7B9CB0DA0E05}"/>
              </a:ext>
            </a:extLst>
          </p:cNvPr>
          <p:cNvSpPr/>
          <p:nvPr/>
        </p:nvSpPr>
        <p:spPr>
          <a:xfrm>
            <a:off x="660400" y="533400"/>
            <a:ext cx="6858000" cy="889000"/>
          </a:xfrm>
          <a:prstGeom prst="roundRect">
            <a:avLst/>
          </a:prstGeom>
          <a:solidFill>
            <a:srgbClr val="FCFBF8">
              <a:alpha val="96000"/>
            </a:srgbClr>
          </a:solidFill>
          <a:ln w="19050" cap="flat" cmpd="sng" algn="ctr">
            <a:solidFill>
              <a:srgbClr val="B8A67A">
                <a:alpha val="82000"/>
              </a:srgbClr>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5E47C171-E503-D12D-9371-9278C6C658DB}"/>
              </a:ext>
            </a:extLst>
          </p:cNvPr>
          <p:cNvSpPr txBox="1"/>
          <p:nvPr/>
        </p:nvSpPr>
        <p:spPr>
          <a:xfrm>
            <a:off x="914400" y="711200"/>
            <a:ext cx="6350000" cy="600164"/>
          </a:xfrm>
          <a:prstGeom prst="rect">
            <a:avLst/>
          </a:prstGeom>
          <a:noFill/>
        </p:spPr>
        <p:txBody>
          <a:bodyPr vert="horz" wrap="square" lIns="127000" tIns="76200" rIns="127000" bIns="76200" rtlCol="0">
            <a:spAutoFit/>
          </a:bodyPr>
          <a:lstStyle/>
          <a:p>
            <a:r>
              <a:rPr lang="en-US" altLang="ko-KR" sz="2900" b="1">
                <a:solidFill>
                  <a:srgbClr val="251D15"/>
                </a:solidFill>
                <a:latin typeface="Malgun Gothic" panose="020B0503020000020004" pitchFamily="50" charset="-127"/>
              </a:rPr>
              <a:t>Mistakes and Practice</a:t>
            </a:r>
            <a:endParaRPr lang="ko-KR" altLang="en-US" sz="2900" b="1">
              <a:solidFill>
                <a:srgbClr val="251D15"/>
              </a:solidFill>
              <a:latin typeface="Malgun Gothic" panose="020B0503020000020004" pitchFamily="50" charset="-127"/>
            </a:endParaRPr>
          </a:p>
        </p:txBody>
      </p:sp>
      <p:sp>
        <p:nvSpPr>
          <p:cNvPr id="7" name="사각형: 둥근 모서리 6">
            <a:extLst>
              <a:ext uri="{FF2B5EF4-FFF2-40B4-BE49-F238E27FC236}">
                <a16:creationId xmlns:a16="http://schemas.microsoft.com/office/drawing/2014/main" id="{756CA6FE-2CDC-C0B0-D7A9-DC7A9E9F4F94}"/>
              </a:ext>
            </a:extLst>
          </p:cNvPr>
          <p:cNvSpPr/>
          <p:nvPr/>
        </p:nvSpPr>
        <p:spPr>
          <a:xfrm>
            <a:off x="736600" y="1803400"/>
            <a:ext cx="7950200" cy="3784600"/>
          </a:xfrm>
          <a:prstGeom prst="roundRect">
            <a:avLst/>
          </a:prstGeom>
          <a:solidFill>
            <a:srgbClr val="FCFBF8">
              <a:alpha val="96000"/>
            </a:srgbClr>
          </a:solidFill>
          <a:ln w="19050" cap="flat" cmpd="sng" algn="ctr">
            <a:solidFill>
              <a:srgbClr val="B8A67A">
                <a:alpha val="82000"/>
              </a:srgbClr>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a:extLst>
              <a:ext uri="{FF2B5EF4-FFF2-40B4-BE49-F238E27FC236}">
                <a16:creationId xmlns:a16="http://schemas.microsoft.com/office/drawing/2014/main" id="{7F1BDDF0-5A81-23CC-2337-97D82C1273EA}"/>
              </a:ext>
            </a:extLst>
          </p:cNvPr>
          <p:cNvSpPr txBox="1"/>
          <p:nvPr/>
        </p:nvSpPr>
        <p:spPr>
          <a:xfrm>
            <a:off x="1143000" y="2133600"/>
            <a:ext cx="7112000" cy="461665"/>
          </a:xfrm>
          <a:prstGeom prst="rect">
            <a:avLst/>
          </a:prstGeom>
          <a:noFill/>
        </p:spPr>
        <p:txBody>
          <a:bodyPr vert="horz" wrap="square" lIns="127000" tIns="76200" rIns="127000" bIns="76200" rtlCol="0">
            <a:spAutoFit/>
          </a:bodyPr>
          <a:lstStyle/>
          <a:p>
            <a:r>
              <a:rPr lang="en-US" altLang="ko-KR" sz="2000">
                <a:solidFill>
                  <a:srgbClr val="251D15"/>
                </a:solidFill>
                <a:latin typeface="Malgun Gothic" panose="020B0503020000020004" pitchFamily="50" charset="-127"/>
              </a:rPr>
              <a:t>??Do not ignore smaller rules.</a:t>
            </a:r>
            <a:endParaRPr lang="ko-KR" altLang="en-US" sz="2000">
              <a:solidFill>
                <a:srgbClr val="251D15"/>
              </a:solidFill>
              <a:latin typeface="Malgun Gothic" panose="020B0503020000020004" pitchFamily="50" charset="-127"/>
            </a:endParaRPr>
          </a:p>
        </p:txBody>
      </p:sp>
      <p:sp>
        <p:nvSpPr>
          <p:cNvPr id="9" name="TextBox 8">
            <a:extLst>
              <a:ext uri="{FF2B5EF4-FFF2-40B4-BE49-F238E27FC236}">
                <a16:creationId xmlns:a16="http://schemas.microsoft.com/office/drawing/2014/main" id="{C95F1C62-7AED-DB02-D100-AE89124166E1}"/>
              </a:ext>
            </a:extLst>
          </p:cNvPr>
          <p:cNvSpPr txBox="1"/>
          <p:nvPr/>
        </p:nvSpPr>
        <p:spPr>
          <a:xfrm>
            <a:off x="1143000" y="2832100"/>
            <a:ext cx="7112000" cy="461665"/>
          </a:xfrm>
          <a:prstGeom prst="rect">
            <a:avLst/>
          </a:prstGeom>
          <a:noFill/>
        </p:spPr>
        <p:txBody>
          <a:bodyPr vert="horz" wrap="square" lIns="127000" tIns="76200" rIns="127000" bIns="76200" rtlCol="0">
            <a:spAutoFit/>
          </a:bodyPr>
          <a:lstStyle/>
          <a:p>
            <a:r>
              <a:rPr lang="en-US" altLang="ko-KR" sz="2000">
                <a:solidFill>
                  <a:srgbClr val="251D15"/>
                </a:solidFill>
                <a:latin typeface="Malgun Gothic" panose="020B0503020000020004" pitchFamily="50" charset="-127"/>
              </a:rPr>
              <a:t>??Do not confuse </a:t>
            </a:r>
            <a:r>
              <a:rPr lang="ko-KR" altLang="en-US" sz="2000">
                <a:solidFill>
                  <a:srgbClr val="251D15"/>
                </a:solidFill>
                <a:latin typeface="Malgun Gothic" panose="020B0503020000020004" pitchFamily="50" charset="-127"/>
              </a:rPr>
              <a:t>정산 </a:t>
            </a:r>
            <a:r>
              <a:rPr lang="en-US" altLang="ko-KR" sz="2000">
                <a:solidFill>
                  <a:srgbClr val="251D15"/>
                </a:solidFill>
                <a:latin typeface="Malgun Gothic" panose="020B0503020000020004" pitchFamily="50" charset="-127"/>
              </a:rPr>
              <a:t>and </a:t>
            </a:r>
            <a:r>
              <a:rPr lang="ko-KR" altLang="en-US" sz="2000">
                <a:solidFill>
                  <a:srgbClr val="251D15"/>
                </a:solidFill>
                <a:latin typeface="Malgun Gothic" panose="020B0503020000020004" pitchFamily="50" charset="-127"/>
              </a:rPr>
              <a:t>결제</a:t>
            </a:r>
            <a:r>
              <a:rPr lang="en-US" altLang="ko-KR" sz="2000">
                <a:solidFill>
                  <a:srgbClr val="251D15"/>
                </a:solidFill>
                <a:latin typeface="Malgun Gothic" panose="020B0503020000020004" pitchFamily="50" charset="-127"/>
              </a:rPr>
              <a:t>.</a:t>
            </a:r>
            <a:endParaRPr lang="ko-KR" altLang="en-US" sz="2000">
              <a:solidFill>
                <a:srgbClr val="251D15"/>
              </a:solidFill>
              <a:latin typeface="Malgun Gothic" panose="020B0503020000020004" pitchFamily="50" charset="-127"/>
            </a:endParaRPr>
          </a:p>
        </p:txBody>
      </p:sp>
      <p:sp>
        <p:nvSpPr>
          <p:cNvPr id="10" name="TextBox 9">
            <a:extLst>
              <a:ext uri="{FF2B5EF4-FFF2-40B4-BE49-F238E27FC236}">
                <a16:creationId xmlns:a16="http://schemas.microsoft.com/office/drawing/2014/main" id="{D5924871-ED0F-50DC-7741-290E21F6F16B}"/>
              </a:ext>
            </a:extLst>
          </p:cNvPr>
          <p:cNvSpPr txBox="1"/>
          <p:nvPr/>
        </p:nvSpPr>
        <p:spPr>
          <a:xfrm>
            <a:off x="1143000" y="3530600"/>
            <a:ext cx="7112000" cy="461665"/>
          </a:xfrm>
          <a:prstGeom prst="rect">
            <a:avLst/>
          </a:prstGeom>
          <a:noFill/>
        </p:spPr>
        <p:txBody>
          <a:bodyPr vert="horz" wrap="square" lIns="127000" tIns="76200" rIns="127000" bIns="76200" rtlCol="0">
            <a:spAutoFit/>
          </a:bodyPr>
          <a:lstStyle/>
          <a:p>
            <a:r>
              <a:rPr lang="en-US" altLang="ko-KR" sz="2000">
                <a:solidFill>
                  <a:srgbClr val="251D15"/>
                </a:solidFill>
                <a:latin typeface="Malgun Gothic" panose="020B0503020000020004" pitchFamily="50" charset="-127"/>
              </a:rPr>
              <a:t>??Move away from </a:t>
            </a:r>
            <a:r>
              <a:rPr lang="ko-KR" altLang="en-US" sz="2000">
                <a:solidFill>
                  <a:srgbClr val="251D15"/>
                </a:solidFill>
                <a:latin typeface="Malgun Gothic" panose="020B0503020000020004" pitchFamily="50" charset="-127"/>
              </a:rPr>
              <a:t>주차금지</a:t>
            </a:r>
            <a:r>
              <a:rPr lang="en-US" altLang="ko-KR" sz="2000">
                <a:solidFill>
                  <a:srgbClr val="251D15"/>
                </a:solidFill>
                <a:latin typeface="Malgun Gothic" panose="020B0503020000020004" pitchFamily="50" charset="-127"/>
              </a:rPr>
              <a:t>.</a:t>
            </a:r>
            <a:endParaRPr lang="ko-KR" altLang="en-US" sz="2000">
              <a:solidFill>
                <a:srgbClr val="251D15"/>
              </a:solidFill>
              <a:latin typeface="Malgun Gothic" panose="020B0503020000020004" pitchFamily="50" charset="-127"/>
            </a:endParaRPr>
          </a:p>
        </p:txBody>
      </p:sp>
      <p:sp>
        <p:nvSpPr>
          <p:cNvPr id="11" name="TextBox 10">
            <a:extLst>
              <a:ext uri="{FF2B5EF4-FFF2-40B4-BE49-F238E27FC236}">
                <a16:creationId xmlns:a16="http://schemas.microsoft.com/office/drawing/2014/main" id="{6AAF6B13-BA55-E693-F3E1-2772FBC25777}"/>
              </a:ext>
            </a:extLst>
          </p:cNvPr>
          <p:cNvSpPr txBox="1"/>
          <p:nvPr/>
        </p:nvSpPr>
        <p:spPr>
          <a:xfrm>
            <a:off x="1143000" y="4229100"/>
            <a:ext cx="7112000" cy="461665"/>
          </a:xfrm>
          <a:prstGeom prst="rect">
            <a:avLst/>
          </a:prstGeom>
          <a:noFill/>
        </p:spPr>
        <p:txBody>
          <a:bodyPr vert="horz" wrap="square" lIns="127000" tIns="76200" rIns="127000" bIns="76200" rtlCol="0">
            <a:spAutoFit/>
          </a:bodyPr>
          <a:lstStyle/>
          <a:p>
            <a:r>
              <a:rPr lang="en-US" altLang="ko-KR" sz="2000">
                <a:solidFill>
                  <a:srgbClr val="251D15"/>
                </a:solidFill>
                <a:latin typeface="Malgun Gothic" panose="020B0503020000020004" pitchFamily="50" charset="-127"/>
              </a:rPr>
              <a:t>??Treat </a:t>
            </a:r>
            <a:r>
              <a:rPr lang="ko-KR" altLang="en-US" sz="2000">
                <a:solidFill>
                  <a:srgbClr val="251D15"/>
                </a:solidFill>
                <a:latin typeface="Malgun Gothic" panose="020B0503020000020004" pitchFamily="50" charset="-127"/>
              </a:rPr>
              <a:t>주차단속 </a:t>
            </a:r>
            <a:r>
              <a:rPr lang="en-US" altLang="ko-KR" sz="2000">
                <a:solidFill>
                  <a:srgbClr val="251D15"/>
                </a:solidFill>
                <a:latin typeface="Malgun Gothic" panose="020B0503020000020004" pitchFamily="50" charset="-127"/>
              </a:rPr>
              <a:t>as active risk.</a:t>
            </a:r>
            <a:endParaRPr lang="ko-KR" altLang="en-US" sz="2000">
              <a:solidFill>
                <a:srgbClr val="251D15"/>
              </a:solidFill>
              <a:latin typeface="Malgun Gothic" panose="020B0503020000020004" pitchFamily="50" charset="-127"/>
            </a:endParaRPr>
          </a:p>
        </p:txBody>
      </p:sp>
      <p:sp>
        <p:nvSpPr>
          <p:cNvPr id="12" name="직사각형 11">
            <a:extLst>
              <a:ext uri="{FF2B5EF4-FFF2-40B4-BE49-F238E27FC236}">
                <a16:creationId xmlns:a16="http://schemas.microsoft.com/office/drawing/2014/main" id="{08B0CA19-0751-DF4F-22A2-6C824B90ACFF}"/>
              </a:ext>
            </a:extLst>
          </p:cNvPr>
          <p:cNvSpPr/>
          <p:nvPr/>
        </p:nvSpPr>
        <p:spPr>
          <a:xfrm>
            <a:off x="812800" y="1422400"/>
            <a:ext cx="1422400" cy="63500"/>
          </a:xfrm>
          <a:prstGeom prst="rect">
            <a:avLst/>
          </a:prstGeom>
          <a:solidFill>
            <a:srgbClr val="7F8EEF"/>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85383531"/>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맑은 고딕"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맑은 고딕"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539</Words>
  <Application>Microsoft Office PowerPoint</Application>
  <PresentationFormat>사용자 지정</PresentationFormat>
  <Paragraphs>42</Paragraphs>
  <Slides>5</Slides>
  <Notes>5</Notes>
  <HiddenSlides>0</HiddenSlides>
  <MMClips>0</MMClips>
  <ScaleCrop>false</ScaleCrop>
  <HeadingPairs>
    <vt:vector size="6" baseType="variant">
      <vt:variant>
        <vt:lpstr>사용한 글꼴</vt:lpstr>
      </vt:variant>
      <vt:variant>
        <vt:i4>3</vt:i4>
      </vt:variant>
      <vt:variant>
        <vt:lpstr>테마</vt:lpstr>
      </vt:variant>
      <vt:variant>
        <vt:i4>1</vt:i4>
      </vt:variant>
      <vt:variant>
        <vt:lpstr>슬라이드 제목</vt:lpstr>
      </vt:variant>
      <vt:variant>
        <vt:i4>5</vt:i4>
      </vt:variant>
    </vt:vector>
  </HeadingPairs>
  <TitlesOfParts>
    <vt:vector size="9" baseType="lpstr">
      <vt:lpstr>Malgun Gothic</vt:lpstr>
      <vt:lpstr>Malgun Gothic</vt:lpstr>
      <vt:lpstr>Arial</vt:lpstr>
      <vt:lpstr>Office 테마</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bsoeok lee</dc:creator>
  <cp:lastModifiedBy>bsoeok lee</cp:lastModifiedBy>
  <cp:revision>1</cp:revision>
  <dcterms:created xsi:type="dcterms:W3CDTF">2026-05-16T00:16:23Z</dcterms:created>
  <dcterms:modified xsi:type="dcterms:W3CDTF">2026-05-16T00:16:23Z</dcterms:modified>
</cp:coreProperties>
</file>