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ko-KR"/>
    </a:defPPr>
    <a:lvl1pPr marL="0" algn="l" defTabSz="614477" rtl="0" eaLnBrk="1" latinLnBrk="1" hangingPunct="1">
      <a:defRPr sz="1210" kern="1200">
        <a:solidFill>
          <a:schemeClr val="tx1"/>
        </a:solidFill>
        <a:latin typeface="+mn-lt"/>
        <a:ea typeface="+mn-ea"/>
        <a:cs typeface="+mn-cs"/>
      </a:defRPr>
    </a:lvl1pPr>
    <a:lvl2pPr marL="307238" algn="l" defTabSz="614477" rtl="0" eaLnBrk="1" latinLnBrk="1" hangingPunct="1">
      <a:defRPr sz="1210" kern="1200">
        <a:solidFill>
          <a:schemeClr val="tx1"/>
        </a:solidFill>
        <a:latin typeface="+mn-lt"/>
        <a:ea typeface="+mn-ea"/>
        <a:cs typeface="+mn-cs"/>
      </a:defRPr>
    </a:lvl2pPr>
    <a:lvl3pPr marL="614477" algn="l" defTabSz="614477" rtl="0" eaLnBrk="1" latinLnBrk="1" hangingPunct="1">
      <a:defRPr sz="1210" kern="1200">
        <a:solidFill>
          <a:schemeClr val="tx1"/>
        </a:solidFill>
        <a:latin typeface="+mn-lt"/>
        <a:ea typeface="+mn-ea"/>
        <a:cs typeface="+mn-cs"/>
      </a:defRPr>
    </a:lvl3pPr>
    <a:lvl4pPr marL="921715" algn="l" defTabSz="614477" rtl="0" eaLnBrk="1" latinLnBrk="1" hangingPunct="1">
      <a:defRPr sz="1210" kern="1200">
        <a:solidFill>
          <a:schemeClr val="tx1"/>
        </a:solidFill>
        <a:latin typeface="+mn-lt"/>
        <a:ea typeface="+mn-ea"/>
        <a:cs typeface="+mn-cs"/>
      </a:defRPr>
    </a:lvl4pPr>
    <a:lvl5pPr marL="1228954" algn="l" defTabSz="614477" rtl="0" eaLnBrk="1" latinLnBrk="1" hangingPunct="1">
      <a:defRPr sz="1210" kern="1200">
        <a:solidFill>
          <a:schemeClr val="tx1"/>
        </a:solidFill>
        <a:latin typeface="+mn-lt"/>
        <a:ea typeface="+mn-ea"/>
        <a:cs typeface="+mn-cs"/>
      </a:defRPr>
    </a:lvl5pPr>
    <a:lvl6pPr marL="1536192" algn="l" defTabSz="614477" rtl="0" eaLnBrk="1" latinLnBrk="1" hangingPunct="1">
      <a:defRPr sz="1210" kern="1200">
        <a:solidFill>
          <a:schemeClr val="tx1"/>
        </a:solidFill>
        <a:latin typeface="+mn-lt"/>
        <a:ea typeface="+mn-ea"/>
        <a:cs typeface="+mn-cs"/>
      </a:defRPr>
    </a:lvl6pPr>
    <a:lvl7pPr marL="1843430" algn="l" defTabSz="614477" rtl="0" eaLnBrk="1" latinLnBrk="1" hangingPunct="1">
      <a:defRPr sz="1210" kern="1200">
        <a:solidFill>
          <a:schemeClr val="tx1"/>
        </a:solidFill>
        <a:latin typeface="+mn-lt"/>
        <a:ea typeface="+mn-ea"/>
        <a:cs typeface="+mn-cs"/>
      </a:defRPr>
    </a:lvl7pPr>
    <a:lvl8pPr marL="2150669" algn="l" defTabSz="614477" rtl="0" eaLnBrk="1" latinLnBrk="1" hangingPunct="1">
      <a:defRPr sz="1210" kern="1200">
        <a:solidFill>
          <a:schemeClr val="tx1"/>
        </a:solidFill>
        <a:latin typeface="+mn-lt"/>
        <a:ea typeface="+mn-ea"/>
        <a:cs typeface="+mn-cs"/>
      </a:defRPr>
    </a:lvl8pPr>
    <a:lvl9pPr marL="2457907" algn="l" defTabSz="614477" rtl="0" eaLnBrk="1" latinLnBrk="1" hangingPunct="1">
      <a:defRPr sz="121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8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DBD60-49A8-4017-BB01-8BDD1E006BFC}" type="datetimeFigureOut">
              <a:rPr lang="ko-KR" altLang="en-US" smtClean="0"/>
              <a:t>2026-05-16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254E9-C2F1-4248-8279-156569B2406F}" type="slidenum">
              <a:rPr lang="ko-KR" altLang="en-US" smtClean="0"/>
              <a:t>‹#›</a:t>
            </a:fld>
            <a:endParaRPr lang="ko-KR" altLang="en-US"/>
          </a:p>
        </p:txBody>
      </p:sp>
    </p:spTree>
    <p:extLst>
      <p:ext uri="{BB962C8B-B14F-4D97-AF65-F5344CB8AC3E}">
        <p14:creationId xmlns:p14="http://schemas.microsoft.com/office/powerpoint/2010/main" val="960380858"/>
      </p:ext>
    </p:extLst>
  </p:cSld>
  <p:clrMap bg1="lt1" tx1="dk1" bg2="lt2" tx2="dk2" accent1="accent1" accent2="accent2" accent3="accent3" accent4="accent4" accent5="accent5" accent6="accent6" hlink="hlink" folHlink="folHlink"/>
  <p:notesStyle>
    <a:lvl1pPr marL="0" algn="l" defTabSz="614477" rtl="0" eaLnBrk="1" latinLnBrk="1" hangingPunct="1">
      <a:defRPr sz="806" kern="1200">
        <a:solidFill>
          <a:schemeClr val="tx1"/>
        </a:solidFill>
        <a:latin typeface="+mn-lt"/>
        <a:ea typeface="+mn-ea"/>
        <a:cs typeface="+mn-cs"/>
      </a:defRPr>
    </a:lvl1pPr>
    <a:lvl2pPr marL="307238" algn="l" defTabSz="614477" rtl="0" eaLnBrk="1" latinLnBrk="1" hangingPunct="1">
      <a:defRPr sz="806" kern="1200">
        <a:solidFill>
          <a:schemeClr val="tx1"/>
        </a:solidFill>
        <a:latin typeface="+mn-lt"/>
        <a:ea typeface="+mn-ea"/>
        <a:cs typeface="+mn-cs"/>
      </a:defRPr>
    </a:lvl2pPr>
    <a:lvl3pPr marL="614477" algn="l" defTabSz="614477" rtl="0" eaLnBrk="1" latinLnBrk="1" hangingPunct="1">
      <a:defRPr sz="806" kern="1200">
        <a:solidFill>
          <a:schemeClr val="tx1"/>
        </a:solidFill>
        <a:latin typeface="+mn-lt"/>
        <a:ea typeface="+mn-ea"/>
        <a:cs typeface="+mn-cs"/>
      </a:defRPr>
    </a:lvl3pPr>
    <a:lvl4pPr marL="921715" algn="l" defTabSz="614477" rtl="0" eaLnBrk="1" latinLnBrk="1" hangingPunct="1">
      <a:defRPr sz="806" kern="1200">
        <a:solidFill>
          <a:schemeClr val="tx1"/>
        </a:solidFill>
        <a:latin typeface="+mn-lt"/>
        <a:ea typeface="+mn-ea"/>
        <a:cs typeface="+mn-cs"/>
      </a:defRPr>
    </a:lvl4pPr>
    <a:lvl5pPr marL="1228954" algn="l" defTabSz="614477" rtl="0" eaLnBrk="1" latinLnBrk="1" hangingPunct="1">
      <a:defRPr sz="806" kern="1200">
        <a:solidFill>
          <a:schemeClr val="tx1"/>
        </a:solidFill>
        <a:latin typeface="+mn-lt"/>
        <a:ea typeface="+mn-ea"/>
        <a:cs typeface="+mn-cs"/>
      </a:defRPr>
    </a:lvl5pPr>
    <a:lvl6pPr marL="1536192" algn="l" defTabSz="614477" rtl="0" eaLnBrk="1" latinLnBrk="1" hangingPunct="1">
      <a:defRPr sz="806" kern="1200">
        <a:solidFill>
          <a:schemeClr val="tx1"/>
        </a:solidFill>
        <a:latin typeface="+mn-lt"/>
        <a:ea typeface="+mn-ea"/>
        <a:cs typeface="+mn-cs"/>
      </a:defRPr>
    </a:lvl6pPr>
    <a:lvl7pPr marL="1843430" algn="l" defTabSz="614477" rtl="0" eaLnBrk="1" latinLnBrk="1" hangingPunct="1">
      <a:defRPr sz="806" kern="1200">
        <a:solidFill>
          <a:schemeClr val="tx1"/>
        </a:solidFill>
        <a:latin typeface="+mn-lt"/>
        <a:ea typeface="+mn-ea"/>
        <a:cs typeface="+mn-cs"/>
      </a:defRPr>
    </a:lvl7pPr>
    <a:lvl8pPr marL="2150669" algn="l" defTabSz="614477" rtl="0" eaLnBrk="1" latinLnBrk="1" hangingPunct="1">
      <a:defRPr sz="806" kern="1200">
        <a:solidFill>
          <a:schemeClr val="tx1"/>
        </a:solidFill>
        <a:latin typeface="+mn-lt"/>
        <a:ea typeface="+mn-ea"/>
        <a:cs typeface="+mn-cs"/>
      </a:defRPr>
    </a:lvl8pPr>
    <a:lvl9pPr marL="2457907" algn="l" defTabSz="614477" rtl="0" eaLnBrk="1" latinLnBrk="1" hangingPunct="1">
      <a:defRPr sz="8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opening slide sets the public office situation. A learner is not reading a textbook. They are standing at a counter, holding papers, and trying to understand the next step. The article should explain the office process clearly: find the form, submit the document, keep the receipt number, check the processing deadline, and watch for missing documents. The tone should stay calm and practical.</a:t>
            </a:r>
            <a:endParaRPr lang="ko-KR" altLang="en-US"/>
          </a:p>
        </p:txBody>
      </p:sp>
      <p:sp>
        <p:nvSpPr>
          <p:cNvPr id="4" name="슬라이드 번호 개체 틀 3"/>
          <p:cNvSpPr>
            <a:spLocks noGrp="1"/>
          </p:cNvSpPr>
          <p:nvPr>
            <p:ph type="sldNum" sz="quarter" idx="5"/>
          </p:nvPr>
        </p:nvSpPr>
        <p:spPr/>
        <p:txBody>
          <a:bodyPr/>
          <a:lstStyle/>
          <a:p>
            <a:fld id="{54B254E9-C2F1-4248-8279-156569B2406F}" type="slidenum">
              <a:rPr lang="ko-KR" altLang="en-US" smtClean="0"/>
              <a:t>1</a:t>
            </a:fld>
            <a:endParaRPr lang="ko-KR" altLang="en-US"/>
          </a:p>
        </p:txBody>
      </p:sp>
    </p:spTree>
    <p:extLst>
      <p:ext uri="{BB962C8B-B14F-4D97-AF65-F5344CB8AC3E}">
        <p14:creationId xmlns:p14="http://schemas.microsoft.com/office/powerpoint/2010/main" val="30230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slide introduces the selected vocabulary as a counter workflow. The learner first sees a form or notice. Then they receive or need a number. Next, the office checks documents and people labels. Finally, the learner must notice document problems. The article expands the slide with a fifteen-row table, but the slide itself stays light and readable.</a:t>
            </a:r>
            <a:endParaRPr lang="ko-KR" altLang="en-US"/>
          </a:p>
        </p:txBody>
      </p:sp>
      <p:sp>
        <p:nvSpPr>
          <p:cNvPr id="4" name="슬라이드 번호 개체 틀 3"/>
          <p:cNvSpPr>
            <a:spLocks noGrp="1"/>
          </p:cNvSpPr>
          <p:nvPr>
            <p:ph type="sldNum" sz="quarter" idx="5"/>
          </p:nvPr>
        </p:nvSpPr>
        <p:spPr/>
        <p:txBody>
          <a:bodyPr/>
          <a:lstStyle/>
          <a:p>
            <a:fld id="{54B254E9-C2F1-4248-8279-156569B2406F}" type="slidenum">
              <a:rPr lang="ko-KR" altLang="en-US" smtClean="0"/>
              <a:t>2</a:t>
            </a:fld>
            <a:endParaRPr lang="ko-KR" altLang="en-US"/>
          </a:p>
        </p:txBody>
      </p:sp>
    </p:spTree>
    <p:extLst>
      <p:ext uri="{BB962C8B-B14F-4D97-AF65-F5344CB8AC3E}">
        <p14:creationId xmlns:p14="http://schemas.microsoft.com/office/powerpoint/2010/main" val="225598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third slide teaches formula reading. Public office Korean is easier when learners read a noun and then the action beside it. A form is written, documents are registered, a confirmation paper is issued, and missing documents stop the process. The article should avoid a long grammar lecture and instead show how each formula changes the next action.</a:t>
            </a:r>
            <a:endParaRPr lang="ko-KR" altLang="en-US"/>
          </a:p>
        </p:txBody>
      </p:sp>
      <p:sp>
        <p:nvSpPr>
          <p:cNvPr id="4" name="슬라이드 번호 개체 틀 3"/>
          <p:cNvSpPr>
            <a:spLocks noGrp="1"/>
          </p:cNvSpPr>
          <p:nvPr>
            <p:ph type="sldNum" sz="quarter" idx="5"/>
          </p:nvPr>
        </p:nvSpPr>
        <p:spPr/>
        <p:txBody>
          <a:bodyPr/>
          <a:lstStyle/>
          <a:p>
            <a:fld id="{54B254E9-C2F1-4248-8279-156569B2406F}" type="slidenum">
              <a:rPr lang="ko-KR" altLang="en-US" smtClean="0"/>
              <a:t>3</a:t>
            </a:fld>
            <a:endParaRPr lang="ko-KR" altLang="en-US"/>
          </a:p>
        </p:txBody>
      </p:sp>
    </p:spTree>
    <p:extLst>
      <p:ext uri="{BB962C8B-B14F-4D97-AF65-F5344CB8AC3E}">
        <p14:creationId xmlns:p14="http://schemas.microsoft.com/office/powerpoint/2010/main" val="1978207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slide gives the main method. First, the learner identifies the form or notice. Second, they confirm registration and keep the receipt number. Third, they track the deadline, issuance, or missing document request. The article should make this sequence feel like a real visit through a district office, not an abstract word list.</a:t>
            </a:r>
            <a:endParaRPr lang="ko-KR" altLang="en-US"/>
          </a:p>
        </p:txBody>
      </p:sp>
      <p:sp>
        <p:nvSpPr>
          <p:cNvPr id="4" name="슬라이드 번호 개체 틀 3"/>
          <p:cNvSpPr>
            <a:spLocks noGrp="1"/>
          </p:cNvSpPr>
          <p:nvPr>
            <p:ph type="sldNum" sz="quarter" idx="5"/>
          </p:nvPr>
        </p:nvSpPr>
        <p:spPr/>
        <p:txBody>
          <a:bodyPr/>
          <a:lstStyle/>
          <a:p>
            <a:fld id="{54B254E9-C2F1-4248-8279-156569B2406F}" type="slidenum">
              <a:rPr lang="ko-KR" altLang="en-US" smtClean="0"/>
              <a:t>4</a:t>
            </a:fld>
            <a:endParaRPr lang="ko-KR" altLang="en-US"/>
          </a:p>
        </p:txBody>
      </p:sp>
    </p:spTree>
    <p:extLst>
      <p:ext uri="{BB962C8B-B14F-4D97-AF65-F5344CB8AC3E}">
        <p14:creationId xmlns:p14="http://schemas.microsoft.com/office/powerpoint/2010/main" val="356756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final slide prepares the mistake and practice sections. Learners may ignore numbers, confuse people labels, or wait when the office needs more documents. The article should turn those mistakes into short recognition questions. The closing message is simple: keep the number, check the deadline, and ask what document is needed.</a:t>
            </a:r>
            <a:endParaRPr lang="ko-KR" altLang="en-US"/>
          </a:p>
        </p:txBody>
      </p:sp>
      <p:sp>
        <p:nvSpPr>
          <p:cNvPr id="4" name="슬라이드 번호 개체 틀 3"/>
          <p:cNvSpPr>
            <a:spLocks noGrp="1"/>
          </p:cNvSpPr>
          <p:nvPr>
            <p:ph type="sldNum" sz="quarter" idx="5"/>
          </p:nvPr>
        </p:nvSpPr>
        <p:spPr/>
        <p:txBody>
          <a:bodyPr/>
          <a:lstStyle/>
          <a:p>
            <a:fld id="{54B254E9-C2F1-4248-8279-156569B2406F}" type="slidenum">
              <a:rPr lang="ko-KR" altLang="en-US" smtClean="0"/>
              <a:t>5</a:t>
            </a:fld>
            <a:endParaRPr lang="ko-KR" altLang="en-US"/>
          </a:p>
        </p:txBody>
      </p:sp>
    </p:spTree>
    <p:extLst>
      <p:ext uri="{BB962C8B-B14F-4D97-AF65-F5344CB8AC3E}">
        <p14:creationId xmlns:p14="http://schemas.microsoft.com/office/powerpoint/2010/main" val="3785891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ED7342E-BB4D-0D04-CA0A-F6BEED6E95BF}"/>
              </a:ext>
            </a:extLst>
          </p:cNvPr>
          <p:cNvSpPr>
            <a:spLocks noGrp="1"/>
          </p:cNvSpPr>
          <p:nvPr>
            <p:ph type="ctrTitle"/>
          </p:nvPr>
        </p:nvSpPr>
        <p:spPr>
          <a:xfrm>
            <a:off x="1524000" y="1122363"/>
            <a:ext cx="9144000" cy="2387600"/>
          </a:xfrm>
        </p:spPr>
        <p:txBody>
          <a:bodyPr anchor="b"/>
          <a:lstStyle>
            <a:lvl1pPr algn="ctr">
              <a:defRPr sz="3600"/>
            </a:lvl1pPr>
          </a:lstStyle>
          <a:p>
            <a:r>
              <a:rPr lang="ko-KR" altLang="en-US"/>
              <a:t>마스터 제목 스타일 편집</a:t>
            </a:r>
          </a:p>
        </p:txBody>
      </p:sp>
      <p:sp>
        <p:nvSpPr>
          <p:cNvPr id="3" name="부제목 2">
            <a:extLst>
              <a:ext uri="{FF2B5EF4-FFF2-40B4-BE49-F238E27FC236}">
                <a16:creationId xmlns:a16="http://schemas.microsoft.com/office/drawing/2014/main" id="{ED49BFEA-BE8B-A1FC-A7DD-1A06408038BF}"/>
              </a:ext>
            </a:extLst>
          </p:cNvPr>
          <p:cNvSpPr>
            <a:spLocks noGrp="1"/>
          </p:cNvSpPr>
          <p:nvPr>
            <p:ph type="subTitle" idx="1"/>
          </p:nvPr>
        </p:nvSpPr>
        <p:spPr>
          <a:xfrm>
            <a:off x="1524000" y="3602037"/>
            <a:ext cx="9144000" cy="1655763"/>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2990C52D-F5A8-7C3C-0F33-1C0FF5539714}"/>
              </a:ext>
            </a:extLst>
          </p:cNvPr>
          <p:cNvSpPr>
            <a:spLocks noGrp="1"/>
          </p:cNvSpPr>
          <p:nvPr>
            <p:ph type="dt" sz="half" idx="10"/>
          </p:nvPr>
        </p:nvSpPr>
        <p:spPr/>
        <p:txBody>
          <a:bodyPr/>
          <a:lstStyle/>
          <a:p>
            <a:fld id="{BEBC53FA-6279-49BA-9699-D3AB9B460DE9}" type="datetimeFigureOut">
              <a:rPr lang="ko-KR" altLang="en-US" smtClean="0"/>
              <a:t>2026-05-16</a:t>
            </a:fld>
            <a:endParaRPr lang="ko-KR" altLang="en-US"/>
          </a:p>
        </p:txBody>
      </p:sp>
      <p:sp>
        <p:nvSpPr>
          <p:cNvPr id="5" name="바닥글 개체 틀 4">
            <a:extLst>
              <a:ext uri="{FF2B5EF4-FFF2-40B4-BE49-F238E27FC236}">
                <a16:creationId xmlns:a16="http://schemas.microsoft.com/office/drawing/2014/main" id="{C0CC3D1F-9292-5F85-FA38-0DAC0AC6C069}"/>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4D34058-C9FF-2AC6-73DF-AA9D99AECA27}"/>
              </a:ext>
            </a:extLst>
          </p:cNvPr>
          <p:cNvSpPr>
            <a:spLocks noGrp="1"/>
          </p:cNvSpPr>
          <p:nvPr>
            <p:ph type="sldNum" sz="quarter" idx="12"/>
          </p:nvPr>
        </p:nvSpPr>
        <p:spPr/>
        <p:txBody>
          <a:bodyPr/>
          <a:lstStyle/>
          <a:p>
            <a:fld id="{02F9C3B8-CA26-40BE-9CFC-96D083DB0E6E}" type="slidenum">
              <a:rPr lang="ko-KR" altLang="en-US" smtClean="0"/>
              <a:t>‹#›</a:t>
            </a:fld>
            <a:endParaRPr lang="ko-KR" altLang="en-US"/>
          </a:p>
        </p:txBody>
      </p:sp>
    </p:spTree>
    <p:extLst>
      <p:ext uri="{BB962C8B-B14F-4D97-AF65-F5344CB8AC3E}">
        <p14:creationId xmlns:p14="http://schemas.microsoft.com/office/powerpoint/2010/main" val="265397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A24DCB0-3139-D161-BD25-378C3AA44049}"/>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113E3DF8-17AE-3769-59A0-1DF198BE9699}"/>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32CD470B-8505-A22C-1E86-8D050820D264}"/>
              </a:ext>
            </a:extLst>
          </p:cNvPr>
          <p:cNvSpPr>
            <a:spLocks noGrp="1"/>
          </p:cNvSpPr>
          <p:nvPr>
            <p:ph type="dt" sz="half" idx="10"/>
          </p:nvPr>
        </p:nvSpPr>
        <p:spPr/>
        <p:txBody>
          <a:bodyPr/>
          <a:lstStyle/>
          <a:p>
            <a:fld id="{BEBC53FA-6279-49BA-9699-D3AB9B460DE9}" type="datetimeFigureOut">
              <a:rPr lang="ko-KR" altLang="en-US" smtClean="0"/>
              <a:t>2026-05-16</a:t>
            </a:fld>
            <a:endParaRPr lang="ko-KR" altLang="en-US"/>
          </a:p>
        </p:txBody>
      </p:sp>
      <p:sp>
        <p:nvSpPr>
          <p:cNvPr id="5" name="바닥글 개체 틀 4">
            <a:extLst>
              <a:ext uri="{FF2B5EF4-FFF2-40B4-BE49-F238E27FC236}">
                <a16:creationId xmlns:a16="http://schemas.microsoft.com/office/drawing/2014/main" id="{1C2266C2-3BE3-340B-B37C-F002BECC185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DFB5B46-1D7C-209E-4FA3-50BB9919983A}"/>
              </a:ext>
            </a:extLst>
          </p:cNvPr>
          <p:cNvSpPr>
            <a:spLocks noGrp="1"/>
          </p:cNvSpPr>
          <p:nvPr>
            <p:ph type="sldNum" sz="quarter" idx="12"/>
          </p:nvPr>
        </p:nvSpPr>
        <p:spPr/>
        <p:txBody>
          <a:bodyPr/>
          <a:lstStyle/>
          <a:p>
            <a:fld id="{02F9C3B8-CA26-40BE-9CFC-96D083DB0E6E}" type="slidenum">
              <a:rPr lang="ko-KR" altLang="en-US" smtClean="0"/>
              <a:t>‹#›</a:t>
            </a:fld>
            <a:endParaRPr lang="ko-KR" altLang="en-US"/>
          </a:p>
        </p:txBody>
      </p:sp>
    </p:spTree>
    <p:extLst>
      <p:ext uri="{BB962C8B-B14F-4D97-AF65-F5344CB8AC3E}">
        <p14:creationId xmlns:p14="http://schemas.microsoft.com/office/powerpoint/2010/main" val="125046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D87E3D6B-A0C5-34DF-FE05-95826A286881}"/>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94F54B31-B7CC-DA7D-B446-BA866C249E6B}"/>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76DAD8D8-E88C-EC67-34C0-C5FFE8AF853D}"/>
              </a:ext>
            </a:extLst>
          </p:cNvPr>
          <p:cNvSpPr>
            <a:spLocks noGrp="1"/>
          </p:cNvSpPr>
          <p:nvPr>
            <p:ph type="dt" sz="half" idx="10"/>
          </p:nvPr>
        </p:nvSpPr>
        <p:spPr/>
        <p:txBody>
          <a:bodyPr/>
          <a:lstStyle/>
          <a:p>
            <a:fld id="{BEBC53FA-6279-49BA-9699-D3AB9B460DE9}" type="datetimeFigureOut">
              <a:rPr lang="ko-KR" altLang="en-US" smtClean="0"/>
              <a:t>2026-05-16</a:t>
            </a:fld>
            <a:endParaRPr lang="ko-KR" altLang="en-US"/>
          </a:p>
        </p:txBody>
      </p:sp>
      <p:sp>
        <p:nvSpPr>
          <p:cNvPr id="5" name="바닥글 개체 틀 4">
            <a:extLst>
              <a:ext uri="{FF2B5EF4-FFF2-40B4-BE49-F238E27FC236}">
                <a16:creationId xmlns:a16="http://schemas.microsoft.com/office/drawing/2014/main" id="{74880B92-3B36-EFC8-C041-C7FF6DD1850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ADB5459-829A-94B0-24C7-CD34B2BCF2E1}"/>
              </a:ext>
            </a:extLst>
          </p:cNvPr>
          <p:cNvSpPr>
            <a:spLocks noGrp="1"/>
          </p:cNvSpPr>
          <p:nvPr>
            <p:ph type="sldNum" sz="quarter" idx="12"/>
          </p:nvPr>
        </p:nvSpPr>
        <p:spPr/>
        <p:txBody>
          <a:bodyPr/>
          <a:lstStyle/>
          <a:p>
            <a:fld id="{02F9C3B8-CA26-40BE-9CFC-96D083DB0E6E}" type="slidenum">
              <a:rPr lang="ko-KR" altLang="en-US" smtClean="0"/>
              <a:t>‹#›</a:t>
            </a:fld>
            <a:endParaRPr lang="ko-KR" altLang="en-US"/>
          </a:p>
        </p:txBody>
      </p:sp>
    </p:spTree>
    <p:extLst>
      <p:ext uri="{BB962C8B-B14F-4D97-AF65-F5344CB8AC3E}">
        <p14:creationId xmlns:p14="http://schemas.microsoft.com/office/powerpoint/2010/main" val="5624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7E727E3-62E0-4D32-C18D-84149D63D4F8}"/>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BFB3E646-AE78-7892-86C5-4A04B6D6EF10}"/>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91D3983-9E62-E0E6-BCFC-634B1DA1C399}"/>
              </a:ext>
            </a:extLst>
          </p:cNvPr>
          <p:cNvSpPr>
            <a:spLocks noGrp="1"/>
          </p:cNvSpPr>
          <p:nvPr>
            <p:ph type="dt" sz="half" idx="10"/>
          </p:nvPr>
        </p:nvSpPr>
        <p:spPr/>
        <p:txBody>
          <a:bodyPr/>
          <a:lstStyle/>
          <a:p>
            <a:fld id="{BEBC53FA-6279-49BA-9699-D3AB9B460DE9}" type="datetimeFigureOut">
              <a:rPr lang="ko-KR" altLang="en-US" smtClean="0"/>
              <a:t>2026-05-16</a:t>
            </a:fld>
            <a:endParaRPr lang="ko-KR" altLang="en-US"/>
          </a:p>
        </p:txBody>
      </p:sp>
      <p:sp>
        <p:nvSpPr>
          <p:cNvPr id="5" name="바닥글 개체 틀 4">
            <a:extLst>
              <a:ext uri="{FF2B5EF4-FFF2-40B4-BE49-F238E27FC236}">
                <a16:creationId xmlns:a16="http://schemas.microsoft.com/office/drawing/2014/main" id="{B97AAD15-5027-54BB-C152-B7B8771B99A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5D7C0D6-3214-0841-C84B-5D4DAEFCE2A4}"/>
              </a:ext>
            </a:extLst>
          </p:cNvPr>
          <p:cNvSpPr>
            <a:spLocks noGrp="1"/>
          </p:cNvSpPr>
          <p:nvPr>
            <p:ph type="sldNum" sz="quarter" idx="12"/>
          </p:nvPr>
        </p:nvSpPr>
        <p:spPr/>
        <p:txBody>
          <a:bodyPr/>
          <a:lstStyle/>
          <a:p>
            <a:fld id="{02F9C3B8-CA26-40BE-9CFC-96D083DB0E6E}" type="slidenum">
              <a:rPr lang="ko-KR" altLang="en-US" smtClean="0"/>
              <a:t>‹#›</a:t>
            </a:fld>
            <a:endParaRPr lang="ko-KR" altLang="en-US"/>
          </a:p>
        </p:txBody>
      </p:sp>
    </p:spTree>
    <p:extLst>
      <p:ext uri="{BB962C8B-B14F-4D97-AF65-F5344CB8AC3E}">
        <p14:creationId xmlns:p14="http://schemas.microsoft.com/office/powerpoint/2010/main" val="320994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080BBE2-2673-899D-7BF7-217F4BDCB463}"/>
              </a:ext>
            </a:extLst>
          </p:cNvPr>
          <p:cNvSpPr>
            <a:spLocks noGrp="1"/>
          </p:cNvSpPr>
          <p:nvPr>
            <p:ph type="title"/>
          </p:nvPr>
        </p:nvSpPr>
        <p:spPr>
          <a:xfrm>
            <a:off x="831850" y="1709739"/>
            <a:ext cx="10515600" cy="2852738"/>
          </a:xfrm>
        </p:spPr>
        <p:txBody>
          <a:bodyPr anchor="b"/>
          <a:lstStyle>
            <a:lvl1pPr>
              <a:defRPr sz="3600"/>
            </a:lvl1pPr>
          </a:lstStyle>
          <a:p>
            <a:r>
              <a:rPr lang="ko-KR" altLang="en-US"/>
              <a:t>마스터 제목 스타일 편집</a:t>
            </a:r>
          </a:p>
        </p:txBody>
      </p:sp>
      <p:sp>
        <p:nvSpPr>
          <p:cNvPr id="3" name="텍스트 개체 틀 2">
            <a:extLst>
              <a:ext uri="{FF2B5EF4-FFF2-40B4-BE49-F238E27FC236}">
                <a16:creationId xmlns:a16="http://schemas.microsoft.com/office/drawing/2014/main" id="{521E2C61-C5E9-ACF5-331F-73ABB39FC0AD}"/>
              </a:ext>
            </a:extLst>
          </p:cNvPr>
          <p:cNvSpPr>
            <a:spLocks noGrp="1"/>
          </p:cNvSpPr>
          <p:nvPr>
            <p:ph type="body" idx="1"/>
          </p:nvPr>
        </p:nvSpPr>
        <p:spPr>
          <a:xfrm>
            <a:off x="831850" y="4589464"/>
            <a:ext cx="10515600" cy="1500188"/>
          </a:xfrm>
        </p:spPr>
        <p:txBody>
          <a:bodyPr/>
          <a:lstStyle>
            <a:lvl1pPr marL="0" indent="0">
              <a:buNone/>
              <a:defRPr sz="1440">
                <a:solidFill>
                  <a:schemeClr val="tx1">
                    <a:tint val="82000"/>
                  </a:schemeClr>
                </a:solidFill>
              </a:defRPr>
            </a:lvl1pPr>
            <a:lvl2pPr marL="274320" indent="0">
              <a:buNone/>
              <a:defRPr sz="1200">
                <a:solidFill>
                  <a:schemeClr val="tx1">
                    <a:tint val="82000"/>
                  </a:schemeClr>
                </a:solidFill>
              </a:defRPr>
            </a:lvl2pPr>
            <a:lvl3pPr marL="548640" indent="0">
              <a:buNone/>
              <a:defRPr sz="1080">
                <a:solidFill>
                  <a:schemeClr val="tx1">
                    <a:tint val="82000"/>
                  </a:schemeClr>
                </a:solidFill>
              </a:defRPr>
            </a:lvl3pPr>
            <a:lvl4pPr marL="822960" indent="0">
              <a:buNone/>
              <a:defRPr sz="960">
                <a:solidFill>
                  <a:schemeClr val="tx1">
                    <a:tint val="82000"/>
                  </a:schemeClr>
                </a:solidFill>
              </a:defRPr>
            </a:lvl4pPr>
            <a:lvl5pPr marL="1097280" indent="0">
              <a:buNone/>
              <a:defRPr sz="960">
                <a:solidFill>
                  <a:schemeClr val="tx1">
                    <a:tint val="82000"/>
                  </a:schemeClr>
                </a:solidFill>
              </a:defRPr>
            </a:lvl5pPr>
            <a:lvl6pPr marL="1371600" indent="0">
              <a:buNone/>
              <a:defRPr sz="960">
                <a:solidFill>
                  <a:schemeClr val="tx1">
                    <a:tint val="82000"/>
                  </a:schemeClr>
                </a:solidFill>
              </a:defRPr>
            </a:lvl6pPr>
            <a:lvl7pPr marL="1645920" indent="0">
              <a:buNone/>
              <a:defRPr sz="960">
                <a:solidFill>
                  <a:schemeClr val="tx1">
                    <a:tint val="82000"/>
                  </a:schemeClr>
                </a:solidFill>
              </a:defRPr>
            </a:lvl7pPr>
            <a:lvl8pPr marL="1920240" indent="0">
              <a:buNone/>
              <a:defRPr sz="960">
                <a:solidFill>
                  <a:schemeClr val="tx1">
                    <a:tint val="82000"/>
                  </a:schemeClr>
                </a:solidFill>
              </a:defRPr>
            </a:lvl8pPr>
            <a:lvl9pPr marL="2194560" indent="0">
              <a:buNone/>
              <a:defRPr sz="960">
                <a:solidFill>
                  <a:schemeClr val="tx1">
                    <a:tint val="82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9B467BF1-EABE-9DA8-D2F7-E469A1F44501}"/>
              </a:ext>
            </a:extLst>
          </p:cNvPr>
          <p:cNvSpPr>
            <a:spLocks noGrp="1"/>
          </p:cNvSpPr>
          <p:nvPr>
            <p:ph type="dt" sz="half" idx="10"/>
          </p:nvPr>
        </p:nvSpPr>
        <p:spPr/>
        <p:txBody>
          <a:bodyPr/>
          <a:lstStyle/>
          <a:p>
            <a:fld id="{BEBC53FA-6279-49BA-9699-D3AB9B460DE9}" type="datetimeFigureOut">
              <a:rPr lang="ko-KR" altLang="en-US" smtClean="0"/>
              <a:t>2026-05-16</a:t>
            </a:fld>
            <a:endParaRPr lang="ko-KR" altLang="en-US"/>
          </a:p>
        </p:txBody>
      </p:sp>
      <p:sp>
        <p:nvSpPr>
          <p:cNvPr id="5" name="바닥글 개체 틀 4">
            <a:extLst>
              <a:ext uri="{FF2B5EF4-FFF2-40B4-BE49-F238E27FC236}">
                <a16:creationId xmlns:a16="http://schemas.microsoft.com/office/drawing/2014/main" id="{991AFB8F-6BF3-5D1C-954F-E9BC8655E7F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B3BF143-47B7-B8DF-D4BA-E3E81BD86CA4}"/>
              </a:ext>
            </a:extLst>
          </p:cNvPr>
          <p:cNvSpPr>
            <a:spLocks noGrp="1"/>
          </p:cNvSpPr>
          <p:nvPr>
            <p:ph type="sldNum" sz="quarter" idx="12"/>
          </p:nvPr>
        </p:nvSpPr>
        <p:spPr/>
        <p:txBody>
          <a:bodyPr/>
          <a:lstStyle/>
          <a:p>
            <a:fld id="{02F9C3B8-CA26-40BE-9CFC-96D083DB0E6E}" type="slidenum">
              <a:rPr lang="ko-KR" altLang="en-US" smtClean="0"/>
              <a:t>‹#›</a:t>
            </a:fld>
            <a:endParaRPr lang="ko-KR" altLang="en-US"/>
          </a:p>
        </p:txBody>
      </p:sp>
    </p:spTree>
    <p:extLst>
      <p:ext uri="{BB962C8B-B14F-4D97-AF65-F5344CB8AC3E}">
        <p14:creationId xmlns:p14="http://schemas.microsoft.com/office/powerpoint/2010/main" val="301242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AE90D79-795D-12BE-B8A2-88B3C55D1FA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D1C6798-5012-F516-E042-AE6BB02242B9}"/>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7C940D2B-4B42-C73C-FCE6-5DE8F3C4118D}"/>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5642E657-EAC7-6796-2B3B-A440EDF662FB}"/>
              </a:ext>
            </a:extLst>
          </p:cNvPr>
          <p:cNvSpPr>
            <a:spLocks noGrp="1"/>
          </p:cNvSpPr>
          <p:nvPr>
            <p:ph type="dt" sz="half" idx="10"/>
          </p:nvPr>
        </p:nvSpPr>
        <p:spPr/>
        <p:txBody>
          <a:bodyPr/>
          <a:lstStyle/>
          <a:p>
            <a:fld id="{BEBC53FA-6279-49BA-9699-D3AB9B460DE9}" type="datetimeFigureOut">
              <a:rPr lang="ko-KR" altLang="en-US" smtClean="0"/>
              <a:t>2026-05-16</a:t>
            </a:fld>
            <a:endParaRPr lang="ko-KR" altLang="en-US"/>
          </a:p>
        </p:txBody>
      </p:sp>
      <p:sp>
        <p:nvSpPr>
          <p:cNvPr id="6" name="바닥글 개체 틀 5">
            <a:extLst>
              <a:ext uri="{FF2B5EF4-FFF2-40B4-BE49-F238E27FC236}">
                <a16:creationId xmlns:a16="http://schemas.microsoft.com/office/drawing/2014/main" id="{8E5345E7-DAC3-86C9-26A0-347808B0F374}"/>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48E60F80-8731-1FEA-6ADE-5AF2C5AE1922}"/>
              </a:ext>
            </a:extLst>
          </p:cNvPr>
          <p:cNvSpPr>
            <a:spLocks noGrp="1"/>
          </p:cNvSpPr>
          <p:nvPr>
            <p:ph type="sldNum" sz="quarter" idx="12"/>
          </p:nvPr>
        </p:nvSpPr>
        <p:spPr/>
        <p:txBody>
          <a:bodyPr/>
          <a:lstStyle/>
          <a:p>
            <a:fld id="{02F9C3B8-CA26-40BE-9CFC-96D083DB0E6E}" type="slidenum">
              <a:rPr lang="ko-KR" altLang="en-US" smtClean="0"/>
              <a:t>‹#›</a:t>
            </a:fld>
            <a:endParaRPr lang="ko-KR" altLang="en-US"/>
          </a:p>
        </p:txBody>
      </p:sp>
    </p:spTree>
    <p:extLst>
      <p:ext uri="{BB962C8B-B14F-4D97-AF65-F5344CB8AC3E}">
        <p14:creationId xmlns:p14="http://schemas.microsoft.com/office/powerpoint/2010/main" val="2077805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D5298B-8AA3-A89F-8761-4C75275C28EF}"/>
              </a:ext>
            </a:extLst>
          </p:cNvPr>
          <p:cNvSpPr>
            <a:spLocks noGrp="1"/>
          </p:cNvSpPr>
          <p:nvPr>
            <p:ph type="title"/>
          </p:nvPr>
        </p:nvSpPr>
        <p:spPr>
          <a:xfrm>
            <a:off x="839788" y="365126"/>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24679B73-BC25-3170-06D7-FC9ED4ACE343}"/>
              </a:ext>
            </a:extLst>
          </p:cNvPr>
          <p:cNvSpPr>
            <a:spLocks noGrp="1"/>
          </p:cNvSpPr>
          <p:nvPr>
            <p:ph type="body" idx="1"/>
          </p:nvPr>
        </p:nvSpPr>
        <p:spPr>
          <a:xfrm>
            <a:off x="839789" y="1681162"/>
            <a:ext cx="5157787" cy="823913"/>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02EFE9F8-AD20-75E0-B852-0819C8A7EE96}"/>
              </a:ext>
            </a:extLst>
          </p:cNvPr>
          <p:cNvSpPr>
            <a:spLocks noGrp="1"/>
          </p:cNvSpPr>
          <p:nvPr>
            <p:ph sz="half" idx="2"/>
          </p:nvPr>
        </p:nvSpPr>
        <p:spPr>
          <a:xfrm>
            <a:off x="839789"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D8EB52CF-11D4-45F0-62D1-F2140AE5F5C4}"/>
              </a:ext>
            </a:extLst>
          </p:cNvPr>
          <p:cNvSpPr>
            <a:spLocks noGrp="1"/>
          </p:cNvSpPr>
          <p:nvPr>
            <p:ph type="body" sz="quarter" idx="3"/>
          </p:nvPr>
        </p:nvSpPr>
        <p:spPr>
          <a:xfrm>
            <a:off x="6172201" y="1681162"/>
            <a:ext cx="5183188" cy="823913"/>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9A15E242-F2CD-78A1-0BB7-22F479846538}"/>
              </a:ext>
            </a:extLst>
          </p:cNvPr>
          <p:cNvSpPr>
            <a:spLocks noGrp="1"/>
          </p:cNvSpPr>
          <p:nvPr>
            <p:ph sz="quarter" idx="4"/>
          </p:nvPr>
        </p:nvSpPr>
        <p:spPr>
          <a:xfrm>
            <a:off x="6172201"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E2616CFB-40E6-C425-97B6-A691D78E2594}"/>
              </a:ext>
            </a:extLst>
          </p:cNvPr>
          <p:cNvSpPr>
            <a:spLocks noGrp="1"/>
          </p:cNvSpPr>
          <p:nvPr>
            <p:ph type="dt" sz="half" idx="10"/>
          </p:nvPr>
        </p:nvSpPr>
        <p:spPr/>
        <p:txBody>
          <a:bodyPr/>
          <a:lstStyle/>
          <a:p>
            <a:fld id="{BEBC53FA-6279-49BA-9699-D3AB9B460DE9}" type="datetimeFigureOut">
              <a:rPr lang="ko-KR" altLang="en-US" smtClean="0"/>
              <a:t>2026-05-16</a:t>
            </a:fld>
            <a:endParaRPr lang="ko-KR" altLang="en-US"/>
          </a:p>
        </p:txBody>
      </p:sp>
      <p:sp>
        <p:nvSpPr>
          <p:cNvPr id="8" name="바닥글 개체 틀 7">
            <a:extLst>
              <a:ext uri="{FF2B5EF4-FFF2-40B4-BE49-F238E27FC236}">
                <a16:creationId xmlns:a16="http://schemas.microsoft.com/office/drawing/2014/main" id="{67A35943-58C6-CFCB-7372-ADCDBD7DCD77}"/>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3D48EEDA-877B-1CD2-7AFE-94C1D2AC8A75}"/>
              </a:ext>
            </a:extLst>
          </p:cNvPr>
          <p:cNvSpPr>
            <a:spLocks noGrp="1"/>
          </p:cNvSpPr>
          <p:nvPr>
            <p:ph type="sldNum" sz="quarter" idx="12"/>
          </p:nvPr>
        </p:nvSpPr>
        <p:spPr/>
        <p:txBody>
          <a:bodyPr/>
          <a:lstStyle/>
          <a:p>
            <a:fld id="{02F9C3B8-CA26-40BE-9CFC-96D083DB0E6E}" type="slidenum">
              <a:rPr lang="ko-KR" altLang="en-US" smtClean="0"/>
              <a:t>‹#›</a:t>
            </a:fld>
            <a:endParaRPr lang="ko-KR" altLang="en-US"/>
          </a:p>
        </p:txBody>
      </p:sp>
    </p:spTree>
    <p:extLst>
      <p:ext uri="{BB962C8B-B14F-4D97-AF65-F5344CB8AC3E}">
        <p14:creationId xmlns:p14="http://schemas.microsoft.com/office/powerpoint/2010/main" val="283578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6479C1-8F9D-3479-840A-20BB7A015387}"/>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71ABE825-6F0A-1670-A511-F89388CB8FA7}"/>
              </a:ext>
            </a:extLst>
          </p:cNvPr>
          <p:cNvSpPr>
            <a:spLocks noGrp="1"/>
          </p:cNvSpPr>
          <p:nvPr>
            <p:ph type="dt" sz="half" idx="10"/>
          </p:nvPr>
        </p:nvSpPr>
        <p:spPr/>
        <p:txBody>
          <a:bodyPr/>
          <a:lstStyle/>
          <a:p>
            <a:fld id="{BEBC53FA-6279-49BA-9699-D3AB9B460DE9}" type="datetimeFigureOut">
              <a:rPr lang="ko-KR" altLang="en-US" smtClean="0"/>
              <a:t>2026-05-16</a:t>
            </a:fld>
            <a:endParaRPr lang="ko-KR" altLang="en-US"/>
          </a:p>
        </p:txBody>
      </p:sp>
      <p:sp>
        <p:nvSpPr>
          <p:cNvPr id="4" name="바닥글 개체 틀 3">
            <a:extLst>
              <a:ext uri="{FF2B5EF4-FFF2-40B4-BE49-F238E27FC236}">
                <a16:creationId xmlns:a16="http://schemas.microsoft.com/office/drawing/2014/main" id="{500B73CA-7BF5-1601-FE7F-E532B2CD9FF2}"/>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6BD101C9-E4E0-8B14-DC68-66DCF182503C}"/>
              </a:ext>
            </a:extLst>
          </p:cNvPr>
          <p:cNvSpPr>
            <a:spLocks noGrp="1"/>
          </p:cNvSpPr>
          <p:nvPr>
            <p:ph type="sldNum" sz="quarter" idx="12"/>
          </p:nvPr>
        </p:nvSpPr>
        <p:spPr/>
        <p:txBody>
          <a:bodyPr/>
          <a:lstStyle/>
          <a:p>
            <a:fld id="{02F9C3B8-CA26-40BE-9CFC-96D083DB0E6E}" type="slidenum">
              <a:rPr lang="ko-KR" altLang="en-US" smtClean="0"/>
              <a:t>‹#›</a:t>
            </a:fld>
            <a:endParaRPr lang="ko-KR" altLang="en-US"/>
          </a:p>
        </p:txBody>
      </p:sp>
    </p:spTree>
    <p:extLst>
      <p:ext uri="{BB962C8B-B14F-4D97-AF65-F5344CB8AC3E}">
        <p14:creationId xmlns:p14="http://schemas.microsoft.com/office/powerpoint/2010/main" val="22721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6AAC6427-C13F-F58D-D7C1-B6A23104D64D}"/>
              </a:ext>
            </a:extLst>
          </p:cNvPr>
          <p:cNvSpPr>
            <a:spLocks noGrp="1"/>
          </p:cNvSpPr>
          <p:nvPr>
            <p:ph type="dt" sz="half" idx="10"/>
          </p:nvPr>
        </p:nvSpPr>
        <p:spPr/>
        <p:txBody>
          <a:bodyPr/>
          <a:lstStyle/>
          <a:p>
            <a:fld id="{BEBC53FA-6279-49BA-9699-D3AB9B460DE9}" type="datetimeFigureOut">
              <a:rPr lang="ko-KR" altLang="en-US" smtClean="0"/>
              <a:t>2026-05-16</a:t>
            </a:fld>
            <a:endParaRPr lang="ko-KR" altLang="en-US"/>
          </a:p>
        </p:txBody>
      </p:sp>
      <p:sp>
        <p:nvSpPr>
          <p:cNvPr id="3" name="바닥글 개체 틀 2">
            <a:extLst>
              <a:ext uri="{FF2B5EF4-FFF2-40B4-BE49-F238E27FC236}">
                <a16:creationId xmlns:a16="http://schemas.microsoft.com/office/drawing/2014/main" id="{6A7563A4-BADD-9045-298B-91260A0CE2C9}"/>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7975ABBC-A18B-97BF-83CC-E849A41F7AA2}"/>
              </a:ext>
            </a:extLst>
          </p:cNvPr>
          <p:cNvSpPr>
            <a:spLocks noGrp="1"/>
          </p:cNvSpPr>
          <p:nvPr>
            <p:ph type="sldNum" sz="quarter" idx="12"/>
          </p:nvPr>
        </p:nvSpPr>
        <p:spPr/>
        <p:txBody>
          <a:bodyPr/>
          <a:lstStyle/>
          <a:p>
            <a:fld id="{02F9C3B8-CA26-40BE-9CFC-96D083DB0E6E}" type="slidenum">
              <a:rPr lang="ko-KR" altLang="en-US" smtClean="0"/>
              <a:t>‹#›</a:t>
            </a:fld>
            <a:endParaRPr lang="ko-KR" altLang="en-US"/>
          </a:p>
        </p:txBody>
      </p:sp>
    </p:spTree>
    <p:extLst>
      <p:ext uri="{BB962C8B-B14F-4D97-AF65-F5344CB8AC3E}">
        <p14:creationId xmlns:p14="http://schemas.microsoft.com/office/powerpoint/2010/main" val="1359517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202FD7F-D668-744E-3756-7779D682A56A}"/>
              </a:ext>
            </a:extLst>
          </p:cNvPr>
          <p:cNvSpPr>
            <a:spLocks noGrp="1"/>
          </p:cNvSpPr>
          <p:nvPr>
            <p:ph type="title"/>
          </p:nvPr>
        </p:nvSpPr>
        <p:spPr>
          <a:xfrm>
            <a:off x="839789" y="457200"/>
            <a:ext cx="3932237" cy="1600200"/>
          </a:xfrm>
        </p:spPr>
        <p:txBody>
          <a:bodyPr anchor="b"/>
          <a:lstStyle>
            <a:lvl1pPr>
              <a:defRPr sz="1920"/>
            </a:lvl1pPr>
          </a:lstStyle>
          <a:p>
            <a:r>
              <a:rPr lang="ko-KR" altLang="en-US"/>
              <a:t>마스터 제목 스타일 편집</a:t>
            </a:r>
          </a:p>
        </p:txBody>
      </p:sp>
      <p:sp>
        <p:nvSpPr>
          <p:cNvPr id="3" name="내용 개체 틀 2">
            <a:extLst>
              <a:ext uri="{FF2B5EF4-FFF2-40B4-BE49-F238E27FC236}">
                <a16:creationId xmlns:a16="http://schemas.microsoft.com/office/drawing/2014/main" id="{4081D529-7211-59CD-8EA0-A66AE8A7005C}"/>
              </a:ext>
            </a:extLst>
          </p:cNvPr>
          <p:cNvSpPr>
            <a:spLocks noGrp="1"/>
          </p:cNvSpPr>
          <p:nvPr>
            <p:ph idx="1"/>
          </p:nvPr>
        </p:nvSpPr>
        <p:spPr>
          <a:xfrm>
            <a:off x="5183188" y="987425"/>
            <a:ext cx="6172200" cy="4873625"/>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0332C3B1-2FE0-B20C-C713-172E9EA1E687}"/>
              </a:ext>
            </a:extLst>
          </p:cNvPr>
          <p:cNvSpPr>
            <a:spLocks noGrp="1"/>
          </p:cNvSpPr>
          <p:nvPr>
            <p:ph type="body" sz="half" idx="2"/>
          </p:nvPr>
        </p:nvSpPr>
        <p:spPr>
          <a:xfrm>
            <a:off x="839789" y="2057400"/>
            <a:ext cx="3932237" cy="3811588"/>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201410CF-EC5A-DBE7-46C3-125CC3C889D0}"/>
              </a:ext>
            </a:extLst>
          </p:cNvPr>
          <p:cNvSpPr>
            <a:spLocks noGrp="1"/>
          </p:cNvSpPr>
          <p:nvPr>
            <p:ph type="dt" sz="half" idx="10"/>
          </p:nvPr>
        </p:nvSpPr>
        <p:spPr/>
        <p:txBody>
          <a:bodyPr/>
          <a:lstStyle/>
          <a:p>
            <a:fld id="{BEBC53FA-6279-49BA-9699-D3AB9B460DE9}" type="datetimeFigureOut">
              <a:rPr lang="ko-KR" altLang="en-US" smtClean="0"/>
              <a:t>2026-05-16</a:t>
            </a:fld>
            <a:endParaRPr lang="ko-KR" altLang="en-US"/>
          </a:p>
        </p:txBody>
      </p:sp>
      <p:sp>
        <p:nvSpPr>
          <p:cNvPr id="6" name="바닥글 개체 틀 5">
            <a:extLst>
              <a:ext uri="{FF2B5EF4-FFF2-40B4-BE49-F238E27FC236}">
                <a16:creationId xmlns:a16="http://schemas.microsoft.com/office/drawing/2014/main" id="{E139CA7C-1533-CA72-D9BC-2EE4CA206882}"/>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A996FCF1-12A4-7CFB-D669-87743094DC92}"/>
              </a:ext>
            </a:extLst>
          </p:cNvPr>
          <p:cNvSpPr>
            <a:spLocks noGrp="1"/>
          </p:cNvSpPr>
          <p:nvPr>
            <p:ph type="sldNum" sz="quarter" idx="12"/>
          </p:nvPr>
        </p:nvSpPr>
        <p:spPr/>
        <p:txBody>
          <a:bodyPr/>
          <a:lstStyle/>
          <a:p>
            <a:fld id="{02F9C3B8-CA26-40BE-9CFC-96D083DB0E6E}" type="slidenum">
              <a:rPr lang="ko-KR" altLang="en-US" smtClean="0"/>
              <a:t>‹#›</a:t>
            </a:fld>
            <a:endParaRPr lang="ko-KR" altLang="en-US"/>
          </a:p>
        </p:txBody>
      </p:sp>
    </p:spTree>
    <p:extLst>
      <p:ext uri="{BB962C8B-B14F-4D97-AF65-F5344CB8AC3E}">
        <p14:creationId xmlns:p14="http://schemas.microsoft.com/office/powerpoint/2010/main" val="420177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A7E3A4B-5491-48F7-7F6B-30759569A035}"/>
              </a:ext>
            </a:extLst>
          </p:cNvPr>
          <p:cNvSpPr>
            <a:spLocks noGrp="1"/>
          </p:cNvSpPr>
          <p:nvPr>
            <p:ph type="title"/>
          </p:nvPr>
        </p:nvSpPr>
        <p:spPr>
          <a:xfrm>
            <a:off x="839789" y="457200"/>
            <a:ext cx="3932237" cy="1600200"/>
          </a:xfrm>
        </p:spPr>
        <p:txBody>
          <a:bodyPr anchor="b"/>
          <a:lstStyle>
            <a:lvl1pPr>
              <a:defRPr sz="1920"/>
            </a:lvl1pPr>
          </a:lstStyle>
          <a:p>
            <a:r>
              <a:rPr lang="ko-KR" altLang="en-US"/>
              <a:t>마스터 제목 스타일 편집</a:t>
            </a:r>
          </a:p>
        </p:txBody>
      </p:sp>
      <p:sp>
        <p:nvSpPr>
          <p:cNvPr id="3" name="그림 개체 틀 2">
            <a:extLst>
              <a:ext uri="{FF2B5EF4-FFF2-40B4-BE49-F238E27FC236}">
                <a16:creationId xmlns:a16="http://schemas.microsoft.com/office/drawing/2014/main" id="{AD395139-A996-9CF5-C72E-453F6416F37F}"/>
              </a:ext>
            </a:extLst>
          </p:cNvPr>
          <p:cNvSpPr>
            <a:spLocks noGrp="1"/>
          </p:cNvSpPr>
          <p:nvPr>
            <p:ph type="pic" idx="1"/>
          </p:nvPr>
        </p:nvSpPr>
        <p:spPr>
          <a:xfrm>
            <a:off x="5183188" y="987425"/>
            <a:ext cx="6172200" cy="4873625"/>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endParaRPr lang="ko-KR" altLang="en-US"/>
          </a:p>
        </p:txBody>
      </p:sp>
      <p:sp>
        <p:nvSpPr>
          <p:cNvPr id="4" name="텍스트 개체 틀 3">
            <a:extLst>
              <a:ext uri="{FF2B5EF4-FFF2-40B4-BE49-F238E27FC236}">
                <a16:creationId xmlns:a16="http://schemas.microsoft.com/office/drawing/2014/main" id="{A2B69B8D-1256-BE67-5266-957B072E756B}"/>
              </a:ext>
            </a:extLst>
          </p:cNvPr>
          <p:cNvSpPr>
            <a:spLocks noGrp="1"/>
          </p:cNvSpPr>
          <p:nvPr>
            <p:ph type="body" sz="half" idx="2"/>
          </p:nvPr>
        </p:nvSpPr>
        <p:spPr>
          <a:xfrm>
            <a:off x="839789" y="2057400"/>
            <a:ext cx="3932237" cy="3811588"/>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F22CB240-FA03-A9C1-31BD-C595DC230B35}"/>
              </a:ext>
            </a:extLst>
          </p:cNvPr>
          <p:cNvSpPr>
            <a:spLocks noGrp="1"/>
          </p:cNvSpPr>
          <p:nvPr>
            <p:ph type="dt" sz="half" idx="10"/>
          </p:nvPr>
        </p:nvSpPr>
        <p:spPr/>
        <p:txBody>
          <a:bodyPr/>
          <a:lstStyle/>
          <a:p>
            <a:fld id="{BEBC53FA-6279-49BA-9699-D3AB9B460DE9}" type="datetimeFigureOut">
              <a:rPr lang="ko-KR" altLang="en-US" smtClean="0"/>
              <a:t>2026-05-16</a:t>
            </a:fld>
            <a:endParaRPr lang="ko-KR" altLang="en-US"/>
          </a:p>
        </p:txBody>
      </p:sp>
      <p:sp>
        <p:nvSpPr>
          <p:cNvPr id="6" name="바닥글 개체 틀 5">
            <a:extLst>
              <a:ext uri="{FF2B5EF4-FFF2-40B4-BE49-F238E27FC236}">
                <a16:creationId xmlns:a16="http://schemas.microsoft.com/office/drawing/2014/main" id="{ABB1E8B7-400A-BFD5-D946-0FFE7EC13918}"/>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D378CA6-5C5B-088A-5C95-E08EB663B19C}"/>
              </a:ext>
            </a:extLst>
          </p:cNvPr>
          <p:cNvSpPr>
            <a:spLocks noGrp="1"/>
          </p:cNvSpPr>
          <p:nvPr>
            <p:ph type="sldNum" sz="quarter" idx="12"/>
          </p:nvPr>
        </p:nvSpPr>
        <p:spPr/>
        <p:txBody>
          <a:bodyPr/>
          <a:lstStyle/>
          <a:p>
            <a:fld id="{02F9C3B8-CA26-40BE-9CFC-96D083DB0E6E}" type="slidenum">
              <a:rPr lang="ko-KR" altLang="en-US" smtClean="0"/>
              <a:t>‹#›</a:t>
            </a:fld>
            <a:endParaRPr lang="ko-KR" altLang="en-US"/>
          </a:p>
        </p:txBody>
      </p:sp>
    </p:spTree>
    <p:extLst>
      <p:ext uri="{BB962C8B-B14F-4D97-AF65-F5344CB8AC3E}">
        <p14:creationId xmlns:p14="http://schemas.microsoft.com/office/powerpoint/2010/main" val="1873244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D04A8CD8-28D7-5957-D8B5-EEF25226057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B950B727-C5CF-E6BF-B662-2411BCC17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A6F5FD63-F148-C4D0-9F02-C8849AF97F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720">
                <a:solidFill>
                  <a:schemeClr val="tx1">
                    <a:tint val="82000"/>
                  </a:schemeClr>
                </a:solidFill>
              </a:defRPr>
            </a:lvl1pPr>
          </a:lstStyle>
          <a:p>
            <a:fld id="{BEBC53FA-6279-49BA-9699-D3AB9B460DE9}" type="datetimeFigureOut">
              <a:rPr lang="ko-KR" altLang="en-US" smtClean="0"/>
              <a:t>2026-05-16</a:t>
            </a:fld>
            <a:endParaRPr lang="ko-KR" altLang="en-US"/>
          </a:p>
        </p:txBody>
      </p:sp>
      <p:sp>
        <p:nvSpPr>
          <p:cNvPr id="5" name="바닥글 개체 틀 4">
            <a:extLst>
              <a:ext uri="{FF2B5EF4-FFF2-40B4-BE49-F238E27FC236}">
                <a16:creationId xmlns:a16="http://schemas.microsoft.com/office/drawing/2014/main" id="{EC6B07C3-AE11-6959-F8D8-9726F2628D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720">
                <a:solidFill>
                  <a:schemeClr val="tx1">
                    <a:tint val="82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8D1FE9BB-3E04-6403-5140-5137BB78B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720">
                <a:solidFill>
                  <a:schemeClr val="tx1">
                    <a:tint val="82000"/>
                  </a:schemeClr>
                </a:solidFill>
              </a:defRPr>
            </a:lvl1pPr>
          </a:lstStyle>
          <a:p>
            <a:fld id="{02F9C3B8-CA26-40BE-9CFC-96D083DB0E6E}" type="slidenum">
              <a:rPr lang="ko-KR" altLang="en-US" smtClean="0"/>
              <a:t>‹#›</a:t>
            </a:fld>
            <a:endParaRPr lang="ko-KR" altLang="en-US"/>
          </a:p>
        </p:txBody>
      </p:sp>
    </p:spTree>
    <p:extLst>
      <p:ext uri="{BB962C8B-B14F-4D97-AF65-F5344CB8AC3E}">
        <p14:creationId xmlns:p14="http://schemas.microsoft.com/office/powerpoint/2010/main" val="3560991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48640" rtl="0" eaLnBrk="1" latinLnBrk="1"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1"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1"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1"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ko-KR"/>
      </a:defPPr>
      <a:lvl1pPr marL="0" algn="l" defTabSz="548640" rtl="0" eaLnBrk="1" latinLnBrk="1" hangingPunct="1">
        <a:defRPr sz="1080" kern="1200">
          <a:solidFill>
            <a:schemeClr val="tx1"/>
          </a:solidFill>
          <a:latin typeface="+mn-lt"/>
          <a:ea typeface="+mn-ea"/>
          <a:cs typeface="+mn-cs"/>
        </a:defRPr>
      </a:lvl1pPr>
      <a:lvl2pPr marL="274320" algn="l" defTabSz="548640" rtl="0" eaLnBrk="1" latinLnBrk="1" hangingPunct="1">
        <a:defRPr sz="1080" kern="1200">
          <a:solidFill>
            <a:schemeClr val="tx1"/>
          </a:solidFill>
          <a:latin typeface="+mn-lt"/>
          <a:ea typeface="+mn-ea"/>
          <a:cs typeface="+mn-cs"/>
        </a:defRPr>
      </a:lvl2pPr>
      <a:lvl3pPr marL="548640" algn="l" defTabSz="548640" rtl="0" eaLnBrk="1" latinLnBrk="1" hangingPunct="1">
        <a:defRPr sz="1080" kern="1200">
          <a:solidFill>
            <a:schemeClr val="tx1"/>
          </a:solidFill>
          <a:latin typeface="+mn-lt"/>
          <a:ea typeface="+mn-ea"/>
          <a:cs typeface="+mn-cs"/>
        </a:defRPr>
      </a:lvl3pPr>
      <a:lvl4pPr marL="822960" algn="l" defTabSz="548640" rtl="0" eaLnBrk="1" latinLnBrk="1" hangingPunct="1">
        <a:defRPr sz="1080" kern="1200">
          <a:solidFill>
            <a:schemeClr val="tx1"/>
          </a:solidFill>
          <a:latin typeface="+mn-lt"/>
          <a:ea typeface="+mn-ea"/>
          <a:cs typeface="+mn-cs"/>
        </a:defRPr>
      </a:lvl4pPr>
      <a:lvl5pPr marL="1097280" algn="l" defTabSz="548640" rtl="0" eaLnBrk="1" latinLnBrk="1" hangingPunct="1">
        <a:defRPr sz="1080" kern="1200">
          <a:solidFill>
            <a:schemeClr val="tx1"/>
          </a:solidFill>
          <a:latin typeface="+mn-lt"/>
          <a:ea typeface="+mn-ea"/>
          <a:cs typeface="+mn-cs"/>
        </a:defRPr>
      </a:lvl5pPr>
      <a:lvl6pPr marL="1371600" algn="l" defTabSz="548640" rtl="0" eaLnBrk="1" latinLnBrk="1" hangingPunct="1">
        <a:defRPr sz="1080" kern="1200">
          <a:solidFill>
            <a:schemeClr val="tx1"/>
          </a:solidFill>
          <a:latin typeface="+mn-lt"/>
          <a:ea typeface="+mn-ea"/>
          <a:cs typeface="+mn-cs"/>
        </a:defRPr>
      </a:lvl6pPr>
      <a:lvl7pPr marL="1645920" algn="l" defTabSz="548640" rtl="0" eaLnBrk="1" latinLnBrk="1" hangingPunct="1">
        <a:defRPr sz="1080" kern="1200">
          <a:solidFill>
            <a:schemeClr val="tx1"/>
          </a:solidFill>
          <a:latin typeface="+mn-lt"/>
          <a:ea typeface="+mn-ea"/>
          <a:cs typeface="+mn-cs"/>
        </a:defRPr>
      </a:lvl7pPr>
      <a:lvl8pPr marL="1920240" algn="l" defTabSz="548640" rtl="0" eaLnBrk="1" latinLnBrk="1" hangingPunct="1">
        <a:defRPr sz="1080" kern="1200">
          <a:solidFill>
            <a:schemeClr val="tx1"/>
          </a:solidFill>
          <a:latin typeface="+mn-lt"/>
          <a:ea typeface="+mn-ea"/>
          <a:cs typeface="+mn-cs"/>
        </a:defRPr>
      </a:lvl8pPr>
      <a:lvl9pPr marL="2194560" algn="l" defTabSz="548640" rtl="0" eaLnBrk="1" latinLnBrk="1"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658CE58F-989B-1668-920F-42035592506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F6499A67-791C-6772-056D-96618E61BD08}"/>
              </a:ext>
            </a:extLst>
          </p:cNvPr>
          <p:cNvSpPr/>
          <p:nvPr/>
        </p:nvSpPr>
        <p:spPr>
          <a:xfrm>
            <a:off x="0" y="0"/>
            <a:ext cx="12192000" cy="6858000"/>
          </a:xfrm>
          <a:prstGeom prst="rect">
            <a:avLst/>
          </a:prstGeom>
          <a:solidFill>
            <a:srgbClr val="271811">
              <a:alpha val="57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a:extLst>
              <a:ext uri="{FF2B5EF4-FFF2-40B4-BE49-F238E27FC236}">
                <a16:creationId xmlns:a16="http://schemas.microsoft.com/office/drawing/2014/main" id="{7DF37938-F7EF-448D-8788-B5FC7FC21BA4}"/>
              </a:ext>
            </a:extLst>
          </p:cNvPr>
          <p:cNvSpPr/>
          <p:nvPr/>
        </p:nvSpPr>
        <p:spPr>
          <a:xfrm>
            <a:off x="0" y="0"/>
            <a:ext cx="5613400" cy="6858000"/>
          </a:xfrm>
          <a:prstGeom prst="rect">
            <a:avLst/>
          </a:prstGeom>
          <a:solidFill>
            <a:srgbClr val="271811">
              <a:alpha val="96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41E32B64-AFF5-B3BB-270C-30F1491350B5}"/>
              </a:ext>
            </a:extLst>
          </p:cNvPr>
          <p:cNvSpPr txBox="1"/>
          <p:nvPr/>
        </p:nvSpPr>
        <p:spPr>
          <a:xfrm>
            <a:off x="584200" y="609600"/>
            <a:ext cx="3429000" cy="400110"/>
          </a:xfrm>
          <a:prstGeom prst="rect">
            <a:avLst/>
          </a:prstGeom>
          <a:noFill/>
        </p:spPr>
        <p:txBody>
          <a:bodyPr vert="horz" wrap="square" lIns="127000" tIns="76200" rIns="127000" bIns="76200" rtlCol="0">
            <a:spAutoFit/>
          </a:bodyPr>
          <a:lstStyle/>
          <a:p>
            <a:r>
              <a:rPr lang="en-US" altLang="ko-KR" sz="1600" b="1">
                <a:solidFill>
                  <a:srgbClr val="FFD7AE"/>
                </a:solidFill>
                <a:latin typeface="Malgun Gothic" panose="020B0503020000020004" pitchFamily="50" charset="-127"/>
              </a:rPr>
              <a:t>Counter briefing</a:t>
            </a:r>
            <a:endParaRPr lang="ko-KR" altLang="en-US" sz="1600" b="1">
              <a:solidFill>
                <a:srgbClr val="FFD7AE"/>
              </a:solidFill>
              <a:latin typeface="Malgun Gothic" panose="020B0503020000020004" pitchFamily="50" charset="-127"/>
            </a:endParaRPr>
          </a:p>
        </p:txBody>
      </p:sp>
      <p:sp>
        <p:nvSpPr>
          <p:cNvPr id="7" name="TextBox 6">
            <a:extLst>
              <a:ext uri="{FF2B5EF4-FFF2-40B4-BE49-F238E27FC236}">
                <a16:creationId xmlns:a16="http://schemas.microsoft.com/office/drawing/2014/main" id="{3769C2D2-95A4-76D3-1630-7A89BC6D228A}"/>
              </a:ext>
            </a:extLst>
          </p:cNvPr>
          <p:cNvSpPr txBox="1"/>
          <p:nvPr/>
        </p:nvSpPr>
        <p:spPr>
          <a:xfrm>
            <a:off x="584200" y="1092200"/>
            <a:ext cx="4572000" cy="1107996"/>
          </a:xfrm>
          <a:prstGeom prst="rect">
            <a:avLst/>
          </a:prstGeom>
          <a:noFill/>
        </p:spPr>
        <p:txBody>
          <a:bodyPr vert="horz" wrap="square" lIns="127000" tIns="76200" rIns="127000" bIns="76200" rtlCol="0">
            <a:spAutoFit/>
          </a:bodyPr>
          <a:lstStyle/>
          <a:p>
            <a:r>
              <a:rPr lang="en-US" altLang="ko-KR" sz="3100" b="1">
                <a:solidFill>
                  <a:srgbClr val="FFFFFF"/>
                </a:solidFill>
                <a:latin typeface="Malgun Gothic" panose="020B0503020000020004" pitchFamily="50" charset="-127"/>
              </a:rPr>
              <a:t>Korean Public Office Words</a:t>
            </a:r>
            <a:endParaRPr lang="ko-KR" altLang="en-US" sz="3100" b="1">
              <a:solidFill>
                <a:srgbClr val="FFFFFF"/>
              </a:solidFill>
              <a:latin typeface="Malgun Gothic" panose="020B0503020000020004" pitchFamily="50" charset="-127"/>
            </a:endParaRPr>
          </a:p>
        </p:txBody>
      </p:sp>
      <p:sp>
        <p:nvSpPr>
          <p:cNvPr id="8" name="TextBox 7">
            <a:extLst>
              <a:ext uri="{FF2B5EF4-FFF2-40B4-BE49-F238E27FC236}">
                <a16:creationId xmlns:a16="http://schemas.microsoft.com/office/drawing/2014/main" id="{2A57B0EE-C8C8-1585-59F2-82D07793FEE2}"/>
              </a:ext>
            </a:extLst>
          </p:cNvPr>
          <p:cNvSpPr txBox="1"/>
          <p:nvPr/>
        </p:nvSpPr>
        <p:spPr>
          <a:xfrm>
            <a:off x="635000" y="2413000"/>
            <a:ext cx="4470400" cy="707886"/>
          </a:xfrm>
          <a:prstGeom prst="rect">
            <a:avLst/>
          </a:prstGeom>
          <a:noFill/>
        </p:spPr>
        <p:txBody>
          <a:bodyPr vert="horz" wrap="square" lIns="127000" tIns="76200" rIns="127000" bIns="76200" rtlCol="0">
            <a:spAutoFit/>
          </a:bodyPr>
          <a:lstStyle/>
          <a:p>
            <a:r>
              <a:rPr lang="en-US" altLang="ko-KR" sz="1800">
                <a:solidFill>
                  <a:srgbClr val="F3EEE8"/>
                </a:solidFill>
                <a:latin typeface="Malgun Gothic" panose="020B0503020000020004" pitchFamily="50" charset="-127"/>
              </a:rPr>
              <a:t>Read the form, number, deadline, and missing document step.</a:t>
            </a:r>
            <a:endParaRPr lang="ko-KR" altLang="en-US" sz="1800">
              <a:solidFill>
                <a:srgbClr val="F3EEE8"/>
              </a:solidFill>
              <a:latin typeface="Malgun Gothic" panose="020B0503020000020004" pitchFamily="50" charset="-127"/>
            </a:endParaRPr>
          </a:p>
        </p:txBody>
      </p:sp>
      <p:sp>
        <p:nvSpPr>
          <p:cNvPr id="9" name="사각형: 둥근 모서리 8">
            <a:extLst>
              <a:ext uri="{FF2B5EF4-FFF2-40B4-BE49-F238E27FC236}">
                <a16:creationId xmlns:a16="http://schemas.microsoft.com/office/drawing/2014/main" id="{F2C01DFC-F06F-D337-A0B5-5ECA1272B6F3}"/>
              </a:ext>
            </a:extLst>
          </p:cNvPr>
          <p:cNvSpPr/>
          <p:nvPr/>
        </p:nvSpPr>
        <p:spPr>
          <a:xfrm>
            <a:off x="660400" y="3759200"/>
            <a:ext cx="2108200" cy="393700"/>
          </a:xfrm>
          <a:prstGeom prst="roundRect">
            <a:avLst/>
          </a:prstGeom>
          <a:solidFill>
            <a:srgbClr val="FFD7AE">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47AF3C64-C2C2-BC65-FE86-41F3E255F4C0}"/>
              </a:ext>
            </a:extLst>
          </p:cNvPr>
          <p:cNvSpPr txBox="1"/>
          <p:nvPr/>
        </p:nvSpPr>
        <p:spPr>
          <a:xfrm>
            <a:off x="762000" y="3771900"/>
            <a:ext cx="1879600" cy="384721"/>
          </a:xfrm>
          <a:prstGeom prst="rect">
            <a:avLst/>
          </a:prstGeom>
          <a:noFill/>
        </p:spPr>
        <p:txBody>
          <a:bodyPr vert="horz" wrap="square" lIns="127000" tIns="76200" rIns="127000" bIns="76200" rtlCol="0">
            <a:spAutoFit/>
          </a:bodyPr>
          <a:lstStyle/>
          <a:p>
            <a:r>
              <a:rPr lang="ko-KR" altLang="en-US" sz="1500" b="1">
                <a:solidFill>
                  <a:srgbClr val="2A2017"/>
                </a:solidFill>
                <a:latin typeface="Malgun Gothic" panose="020B0503020000020004" pitchFamily="50" charset="-127"/>
              </a:rPr>
              <a:t>신청양식</a:t>
            </a:r>
          </a:p>
        </p:txBody>
      </p:sp>
      <p:sp>
        <p:nvSpPr>
          <p:cNvPr id="11" name="사각형: 둥근 모서리 10">
            <a:extLst>
              <a:ext uri="{FF2B5EF4-FFF2-40B4-BE49-F238E27FC236}">
                <a16:creationId xmlns:a16="http://schemas.microsoft.com/office/drawing/2014/main" id="{F22052F6-B86D-EAC0-B974-AFC0F82D2C1B}"/>
              </a:ext>
            </a:extLst>
          </p:cNvPr>
          <p:cNvSpPr/>
          <p:nvPr/>
        </p:nvSpPr>
        <p:spPr>
          <a:xfrm>
            <a:off x="660400" y="4254500"/>
            <a:ext cx="2108200" cy="393700"/>
          </a:xfrm>
          <a:prstGeom prst="roundRect">
            <a:avLst/>
          </a:prstGeom>
          <a:solidFill>
            <a:srgbClr val="FFD7AE">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DB3F69A1-BB24-BEB1-353B-167F915C0195}"/>
              </a:ext>
            </a:extLst>
          </p:cNvPr>
          <p:cNvSpPr txBox="1"/>
          <p:nvPr/>
        </p:nvSpPr>
        <p:spPr>
          <a:xfrm>
            <a:off x="762000" y="4267200"/>
            <a:ext cx="1879600" cy="384721"/>
          </a:xfrm>
          <a:prstGeom prst="rect">
            <a:avLst/>
          </a:prstGeom>
          <a:noFill/>
        </p:spPr>
        <p:txBody>
          <a:bodyPr vert="horz" wrap="square" lIns="127000" tIns="76200" rIns="127000" bIns="76200" rtlCol="0">
            <a:spAutoFit/>
          </a:bodyPr>
          <a:lstStyle/>
          <a:p>
            <a:r>
              <a:rPr lang="ko-KR" altLang="en-US" sz="1500" b="1">
                <a:solidFill>
                  <a:srgbClr val="2A2017"/>
                </a:solidFill>
                <a:latin typeface="Malgun Gothic" panose="020B0503020000020004" pitchFamily="50" charset="-127"/>
              </a:rPr>
              <a:t>접수번호</a:t>
            </a:r>
          </a:p>
        </p:txBody>
      </p:sp>
      <p:sp>
        <p:nvSpPr>
          <p:cNvPr id="13" name="사각형: 둥근 모서리 12">
            <a:extLst>
              <a:ext uri="{FF2B5EF4-FFF2-40B4-BE49-F238E27FC236}">
                <a16:creationId xmlns:a16="http://schemas.microsoft.com/office/drawing/2014/main" id="{1CC335F8-108F-0C64-9D41-1908C7095154}"/>
              </a:ext>
            </a:extLst>
          </p:cNvPr>
          <p:cNvSpPr/>
          <p:nvPr/>
        </p:nvSpPr>
        <p:spPr>
          <a:xfrm>
            <a:off x="660400" y="4749800"/>
            <a:ext cx="2108200" cy="393700"/>
          </a:xfrm>
          <a:prstGeom prst="roundRect">
            <a:avLst/>
          </a:prstGeom>
          <a:solidFill>
            <a:srgbClr val="FFD7AE">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B517F7A1-D29F-CC62-5387-C7CB55069663}"/>
              </a:ext>
            </a:extLst>
          </p:cNvPr>
          <p:cNvSpPr txBox="1"/>
          <p:nvPr/>
        </p:nvSpPr>
        <p:spPr>
          <a:xfrm>
            <a:off x="762000" y="4762500"/>
            <a:ext cx="1879600" cy="384721"/>
          </a:xfrm>
          <a:prstGeom prst="rect">
            <a:avLst/>
          </a:prstGeom>
          <a:noFill/>
        </p:spPr>
        <p:txBody>
          <a:bodyPr vert="horz" wrap="square" lIns="127000" tIns="76200" rIns="127000" bIns="76200" rtlCol="0">
            <a:spAutoFit/>
          </a:bodyPr>
          <a:lstStyle/>
          <a:p>
            <a:r>
              <a:rPr lang="ko-KR" altLang="en-US" sz="1500" b="1">
                <a:solidFill>
                  <a:srgbClr val="2A2017"/>
                </a:solidFill>
                <a:latin typeface="Malgun Gothic" panose="020B0503020000020004" pitchFamily="50" charset="-127"/>
              </a:rPr>
              <a:t>처리기한</a:t>
            </a:r>
          </a:p>
        </p:txBody>
      </p:sp>
      <p:sp>
        <p:nvSpPr>
          <p:cNvPr id="15" name="사각형: 둥근 모서리 14">
            <a:extLst>
              <a:ext uri="{FF2B5EF4-FFF2-40B4-BE49-F238E27FC236}">
                <a16:creationId xmlns:a16="http://schemas.microsoft.com/office/drawing/2014/main" id="{22366F65-1614-4CBC-9DC3-162289E7BD51}"/>
              </a:ext>
            </a:extLst>
          </p:cNvPr>
          <p:cNvSpPr/>
          <p:nvPr/>
        </p:nvSpPr>
        <p:spPr>
          <a:xfrm>
            <a:off x="660400" y="5245100"/>
            <a:ext cx="2108200" cy="393700"/>
          </a:xfrm>
          <a:prstGeom prst="roundRect">
            <a:avLst/>
          </a:prstGeom>
          <a:solidFill>
            <a:srgbClr val="FFD7AE">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A45598ED-B9EC-D857-4219-7CBECCF449D8}"/>
              </a:ext>
            </a:extLst>
          </p:cNvPr>
          <p:cNvSpPr txBox="1"/>
          <p:nvPr/>
        </p:nvSpPr>
        <p:spPr>
          <a:xfrm>
            <a:off x="762000" y="5257800"/>
            <a:ext cx="1879600" cy="384721"/>
          </a:xfrm>
          <a:prstGeom prst="rect">
            <a:avLst/>
          </a:prstGeom>
          <a:noFill/>
        </p:spPr>
        <p:txBody>
          <a:bodyPr vert="horz" wrap="square" lIns="127000" tIns="76200" rIns="127000" bIns="76200" rtlCol="0">
            <a:spAutoFit/>
          </a:bodyPr>
          <a:lstStyle/>
          <a:p>
            <a:r>
              <a:rPr lang="ko-KR" altLang="en-US" sz="1500" b="1">
                <a:solidFill>
                  <a:srgbClr val="2A2017"/>
                </a:solidFill>
                <a:latin typeface="Malgun Gothic" panose="020B0503020000020004" pitchFamily="50" charset="-127"/>
              </a:rPr>
              <a:t>발급하다</a:t>
            </a:r>
          </a:p>
        </p:txBody>
      </p:sp>
      <p:sp>
        <p:nvSpPr>
          <p:cNvPr id="17" name="사각형: 둥근 모서리 16">
            <a:extLst>
              <a:ext uri="{FF2B5EF4-FFF2-40B4-BE49-F238E27FC236}">
                <a16:creationId xmlns:a16="http://schemas.microsoft.com/office/drawing/2014/main" id="{398A5E30-66FE-DE3D-BB4B-004AC4CEAD5F}"/>
              </a:ext>
            </a:extLst>
          </p:cNvPr>
          <p:cNvSpPr/>
          <p:nvPr/>
        </p:nvSpPr>
        <p:spPr>
          <a:xfrm>
            <a:off x="660400" y="5740400"/>
            <a:ext cx="2108200" cy="393700"/>
          </a:xfrm>
          <a:prstGeom prst="roundRect">
            <a:avLst/>
          </a:prstGeom>
          <a:solidFill>
            <a:srgbClr val="FFD7AE">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F11EFDC3-8BB3-A2AE-933F-E8676DBFD91B}"/>
              </a:ext>
            </a:extLst>
          </p:cNvPr>
          <p:cNvSpPr txBox="1"/>
          <p:nvPr/>
        </p:nvSpPr>
        <p:spPr>
          <a:xfrm>
            <a:off x="762000" y="5753100"/>
            <a:ext cx="1879600" cy="384721"/>
          </a:xfrm>
          <a:prstGeom prst="rect">
            <a:avLst/>
          </a:prstGeom>
          <a:noFill/>
        </p:spPr>
        <p:txBody>
          <a:bodyPr vert="horz" wrap="square" lIns="127000" tIns="76200" rIns="127000" bIns="76200" rtlCol="0">
            <a:spAutoFit/>
          </a:bodyPr>
          <a:lstStyle/>
          <a:p>
            <a:r>
              <a:rPr lang="ko-KR" altLang="en-US" sz="1500" b="1">
                <a:solidFill>
                  <a:srgbClr val="2A2017"/>
                </a:solidFill>
                <a:latin typeface="Malgun Gothic" panose="020B0503020000020004" pitchFamily="50" charset="-127"/>
              </a:rPr>
              <a:t>누락서류</a:t>
            </a:r>
          </a:p>
        </p:txBody>
      </p:sp>
    </p:spTree>
    <p:extLst>
      <p:ext uri="{BB962C8B-B14F-4D97-AF65-F5344CB8AC3E}">
        <p14:creationId xmlns:p14="http://schemas.microsoft.com/office/powerpoint/2010/main" val="39585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3AFAC211-9559-E646-293D-BE77163D965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7A00293B-55C6-38EA-6D18-50411D540BEB}"/>
              </a:ext>
            </a:extLst>
          </p:cNvPr>
          <p:cNvSpPr/>
          <p:nvPr/>
        </p:nvSpPr>
        <p:spPr>
          <a:xfrm>
            <a:off x="0" y="0"/>
            <a:ext cx="12192000" cy="6858000"/>
          </a:xfrm>
          <a:prstGeom prst="rect">
            <a:avLst/>
          </a:prstGeom>
          <a:solidFill>
            <a:srgbClr val="271811">
              <a:alpha val="57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FEDC57CD-CE89-6E9F-920E-DFCB3A7D6C12}"/>
              </a:ext>
            </a:extLst>
          </p:cNvPr>
          <p:cNvSpPr/>
          <p:nvPr/>
        </p:nvSpPr>
        <p:spPr>
          <a:xfrm>
            <a:off x="533400" y="431800"/>
            <a:ext cx="7620000" cy="914400"/>
          </a:xfrm>
          <a:prstGeom prst="roundRect">
            <a:avLst/>
          </a:prstGeom>
          <a:solidFill>
            <a:srgbClr val="FCFAF8">
              <a:alpha val="96000"/>
            </a:srgbClr>
          </a:solidFill>
          <a:ln w="19050" cap="flat" cmpd="sng" algn="ctr">
            <a:solidFill>
              <a:srgbClr val="C7B49A">
                <a:alpha val="7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0FF4D45E-7EF0-031E-8B0C-3188812A9D33}"/>
              </a:ext>
            </a:extLst>
          </p:cNvPr>
          <p:cNvSpPr txBox="1"/>
          <p:nvPr/>
        </p:nvSpPr>
        <p:spPr>
          <a:xfrm>
            <a:off x="787400" y="609600"/>
            <a:ext cx="6985000" cy="600164"/>
          </a:xfrm>
          <a:prstGeom prst="rect">
            <a:avLst/>
          </a:prstGeom>
          <a:noFill/>
        </p:spPr>
        <p:txBody>
          <a:bodyPr vert="horz" wrap="square" lIns="127000" tIns="76200" rIns="127000" bIns="76200" rtlCol="0">
            <a:spAutoFit/>
          </a:bodyPr>
          <a:lstStyle/>
          <a:p>
            <a:r>
              <a:rPr lang="en-US" altLang="ko-KR" sz="2900" b="1">
                <a:solidFill>
                  <a:srgbClr val="2A2017"/>
                </a:solidFill>
                <a:latin typeface="Malgun Gothic" panose="020B0503020000020004" pitchFamily="50" charset="-127"/>
              </a:rPr>
              <a:t>Key Office Words</a:t>
            </a:r>
            <a:endParaRPr lang="ko-KR" altLang="en-US" sz="2900" b="1">
              <a:solidFill>
                <a:srgbClr val="2A2017"/>
              </a:solidFill>
              <a:latin typeface="Malgun Gothic" panose="020B0503020000020004" pitchFamily="50" charset="-127"/>
            </a:endParaRPr>
          </a:p>
        </p:txBody>
      </p:sp>
      <p:sp>
        <p:nvSpPr>
          <p:cNvPr id="7" name="사각형: 둥근 모서리 6">
            <a:extLst>
              <a:ext uri="{FF2B5EF4-FFF2-40B4-BE49-F238E27FC236}">
                <a16:creationId xmlns:a16="http://schemas.microsoft.com/office/drawing/2014/main" id="{76F2B182-C10C-96E2-8697-8FD80453CC06}"/>
              </a:ext>
            </a:extLst>
          </p:cNvPr>
          <p:cNvSpPr/>
          <p:nvPr/>
        </p:nvSpPr>
        <p:spPr>
          <a:xfrm>
            <a:off x="685800" y="1727200"/>
            <a:ext cx="8255000" cy="3860800"/>
          </a:xfrm>
          <a:prstGeom prst="roundRect">
            <a:avLst/>
          </a:prstGeom>
          <a:solidFill>
            <a:srgbClr val="FCFAF8">
              <a:alpha val="96000"/>
            </a:srgbClr>
          </a:solidFill>
          <a:ln w="19050" cap="flat" cmpd="sng" algn="ctr">
            <a:solidFill>
              <a:srgbClr val="C7B49A">
                <a:alpha val="7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3FD9CF9B-5056-A0BB-E4B4-27ACD0D21954}"/>
              </a:ext>
            </a:extLst>
          </p:cNvPr>
          <p:cNvSpPr txBox="1"/>
          <p:nvPr/>
        </p:nvSpPr>
        <p:spPr>
          <a:xfrm>
            <a:off x="1066800" y="2082800"/>
            <a:ext cx="7493000" cy="461665"/>
          </a:xfrm>
          <a:prstGeom prst="rect">
            <a:avLst/>
          </a:prstGeom>
          <a:noFill/>
        </p:spPr>
        <p:txBody>
          <a:bodyPr vert="horz" wrap="square" lIns="127000" tIns="76200" rIns="127000" bIns="76200" rtlCol="0">
            <a:spAutoFit/>
          </a:bodyPr>
          <a:lstStyle/>
          <a:p>
            <a:r>
              <a:rPr lang="ko-KR" altLang="en-US" sz="2000">
                <a:solidFill>
                  <a:srgbClr val="2A2017"/>
                </a:solidFill>
                <a:latin typeface="Malgun Gothic" panose="020B0503020000020004" pitchFamily="50" charset="-127"/>
              </a:rPr>
              <a:t>신청양식  </a:t>
            </a:r>
            <a:r>
              <a:rPr lang="en-US" altLang="ko-KR" sz="2000">
                <a:solidFill>
                  <a:srgbClr val="2A2017"/>
                </a:solidFill>
                <a:latin typeface="Malgun Gothic" panose="020B0503020000020004" pitchFamily="50" charset="-127"/>
              </a:rPr>
              <a:t>application form</a:t>
            </a:r>
            <a:endParaRPr lang="ko-KR" altLang="en-US" sz="2000">
              <a:solidFill>
                <a:srgbClr val="2A2017"/>
              </a:solidFill>
              <a:latin typeface="Malgun Gothic" panose="020B0503020000020004" pitchFamily="50" charset="-127"/>
            </a:endParaRPr>
          </a:p>
        </p:txBody>
      </p:sp>
      <p:sp>
        <p:nvSpPr>
          <p:cNvPr id="9" name="TextBox 8">
            <a:extLst>
              <a:ext uri="{FF2B5EF4-FFF2-40B4-BE49-F238E27FC236}">
                <a16:creationId xmlns:a16="http://schemas.microsoft.com/office/drawing/2014/main" id="{F2C2562D-82F6-2CBC-569C-495EC457BE07}"/>
              </a:ext>
            </a:extLst>
          </p:cNvPr>
          <p:cNvSpPr txBox="1"/>
          <p:nvPr/>
        </p:nvSpPr>
        <p:spPr>
          <a:xfrm>
            <a:off x="1066800" y="2717800"/>
            <a:ext cx="7493000" cy="461665"/>
          </a:xfrm>
          <a:prstGeom prst="rect">
            <a:avLst/>
          </a:prstGeom>
          <a:noFill/>
        </p:spPr>
        <p:txBody>
          <a:bodyPr vert="horz" wrap="square" lIns="127000" tIns="76200" rIns="127000" bIns="76200" rtlCol="0">
            <a:spAutoFit/>
          </a:bodyPr>
          <a:lstStyle/>
          <a:p>
            <a:r>
              <a:rPr lang="ko-KR" altLang="en-US" sz="2000">
                <a:solidFill>
                  <a:srgbClr val="2A2017"/>
                </a:solidFill>
                <a:latin typeface="Malgun Gothic" panose="020B0503020000020004" pitchFamily="50" charset="-127"/>
              </a:rPr>
              <a:t>접수번호  </a:t>
            </a:r>
            <a:r>
              <a:rPr lang="en-US" altLang="ko-KR" sz="2000">
                <a:solidFill>
                  <a:srgbClr val="2A2017"/>
                </a:solidFill>
                <a:latin typeface="Malgun Gothic" panose="020B0503020000020004" pitchFamily="50" charset="-127"/>
              </a:rPr>
              <a:t>receipt number</a:t>
            </a:r>
            <a:endParaRPr lang="ko-KR" altLang="en-US" sz="2000">
              <a:solidFill>
                <a:srgbClr val="2A2017"/>
              </a:solidFill>
              <a:latin typeface="Malgun Gothic" panose="020B0503020000020004" pitchFamily="50" charset="-127"/>
            </a:endParaRPr>
          </a:p>
        </p:txBody>
      </p:sp>
      <p:sp>
        <p:nvSpPr>
          <p:cNvPr id="10" name="TextBox 9">
            <a:extLst>
              <a:ext uri="{FF2B5EF4-FFF2-40B4-BE49-F238E27FC236}">
                <a16:creationId xmlns:a16="http://schemas.microsoft.com/office/drawing/2014/main" id="{24A7CE97-11E5-98BF-2B68-F98AC28DAC1F}"/>
              </a:ext>
            </a:extLst>
          </p:cNvPr>
          <p:cNvSpPr txBox="1"/>
          <p:nvPr/>
        </p:nvSpPr>
        <p:spPr>
          <a:xfrm>
            <a:off x="1066800" y="3352800"/>
            <a:ext cx="7493000" cy="461665"/>
          </a:xfrm>
          <a:prstGeom prst="rect">
            <a:avLst/>
          </a:prstGeom>
          <a:noFill/>
        </p:spPr>
        <p:txBody>
          <a:bodyPr vert="horz" wrap="square" lIns="127000" tIns="76200" rIns="127000" bIns="76200" rtlCol="0">
            <a:spAutoFit/>
          </a:bodyPr>
          <a:lstStyle/>
          <a:p>
            <a:r>
              <a:rPr lang="ko-KR" altLang="en-US" sz="2000">
                <a:solidFill>
                  <a:srgbClr val="2A2017"/>
                </a:solidFill>
                <a:latin typeface="Malgun Gothic" panose="020B0503020000020004" pitchFamily="50" charset="-127"/>
              </a:rPr>
              <a:t>확인서 </a:t>
            </a:r>
            <a:r>
              <a:rPr lang="en-US" altLang="ko-KR" sz="2000">
                <a:solidFill>
                  <a:srgbClr val="2A2017"/>
                </a:solidFill>
                <a:latin typeface="Malgun Gothic" panose="020B0503020000020004" pitchFamily="50" charset="-127"/>
              </a:rPr>
              <a:t>/ </a:t>
            </a:r>
            <a:r>
              <a:rPr lang="ko-KR" altLang="en-US" sz="2000">
                <a:solidFill>
                  <a:srgbClr val="2A2017"/>
                </a:solidFill>
                <a:latin typeface="Malgun Gothic" panose="020B0503020000020004" pitchFamily="50" charset="-127"/>
              </a:rPr>
              <a:t>증빙서  </a:t>
            </a:r>
            <a:r>
              <a:rPr lang="en-US" altLang="ko-KR" sz="2000">
                <a:solidFill>
                  <a:srgbClr val="2A2017"/>
                </a:solidFill>
                <a:latin typeface="Malgun Gothic" panose="020B0503020000020004" pitchFamily="50" charset="-127"/>
              </a:rPr>
              <a:t>documents</a:t>
            </a:r>
            <a:endParaRPr lang="ko-KR" altLang="en-US" sz="2000">
              <a:solidFill>
                <a:srgbClr val="2A2017"/>
              </a:solidFill>
              <a:latin typeface="Malgun Gothic" panose="020B0503020000020004" pitchFamily="50" charset="-127"/>
            </a:endParaRPr>
          </a:p>
        </p:txBody>
      </p:sp>
      <p:sp>
        <p:nvSpPr>
          <p:cNvPr id="11" name="TextBox 10">
            <a:extLst>
              <a:ext uri="{FF2B5EF4-FFF2-40B4-BE49-F238E27FC236}">
                <a16:creationId xmlns:a16="http://schemas.microsoft.com/office/drawing/2014/main" id="{5930CC33-1C56-5FB6-DC86-E08B918C315F}"/>
              </a:ext>
            </a:extLst>
          </p:cNvPr>
          <p:cNvSpPr txBox="1"/>
          <p:nvPr/>
        </p:nvSpPr>
        <p:spPr>
          <a:xfrm>
            <a:off x="1066800" y="3987800"/>
            <a:ext cx="7493000" cy="461665"/>
          </a:xfrm>
          <a:prstGeom prst="rect">
            <a:avLst/>
          </a:prstGeom>
          <a:noFill/>
        </p:spPr>
        <p:txBody>
          <a:bodyPr vert="horz" wrap="square" lIns="127000" tIns="76200" rIns="127000" bIns="76200" rtlCol="0">
            <a:spAutoFit/>
          </a:bodyPr>
          <a:lstStyle/>
          <a:p>
            <a:r>
              <a:rPr lang="ko-KR" altLang="en-US" sz="2000">
                <a:solidFill>
                  <a:srgbClr val="2A2017"/>
                </a:solidFill>
                <a:latin typeface="Malgun Gothic" panose="020B0503020000020004" pitchFamily="50" charset="-127"/>
              </a:rPr>
              <a:t>민원인 </a:t>
            </a:r>
            <a:r>
              <a:rPr lang="en-US" altLang="ko-KR" sz="2000">
                <a:solidFill>
                  <a:srgbClr val="2A2017"/>
                </a:solidFill>
                <a:latin typeface="Malgun Gothic" panose="020B0503020000020004" pitchFamily="50" charset="-127"/>
              </a:rPr>
              <a:t>/ </a:t>
            </a:r>
            <a:r>
              <a:rPr lang="ko-KR" altLang="en-US" sz="2000">
                <a:solidFill>
                  <a:srgbClr val="2A2017"/>
                </a:solidFill>
                <a:latin typeface="Malgun Gothic" panose="020B0503020000020004" pitchFamily="50" charset="-127"/>
              </a:rPr>
              <a:t>담당자  </a:t>
            </a:r>
            <a:r>
              <a:rPr lang="en-US" altLang="ko-KR" sz="2000">
                <a:solidFill>
                  <a:srgbClr val="2A2017"/>
                </a:solidFill>
                <a:latin typeface="Malgun Gothic" panose="020B0503020000020004" pitchFamily="50" charset="-127"/>
              </a:rPr>
              <a:t>people</a:t>
            </a:r>
            <a:endParaRPr lang="ko-KR" altLang="en-US" sz="2000">
              <a:solidFill>
                <a:srgbClr val="2A2017"/>
              </a:solidFill>
              <a:latin typeface="Malgun Gothic" panose="020B0503020000020004" pitchFamily="50" charset="-127"/>
            </a:endParaRPr>
          </a:p>
        </p:txBody>
      </p:sp>
      <p:sp>
        <p:nvSpPr>
          <p:cNvPr id="12" name="TextBox 11">
            <a:extLst>
              <a:ext uri="{FF2B5EF4-FFF2-40B4-BE49-F238E27FC236}">
                <a16:creationId xmlns:a16="http://schemas.microsoft.com/office/drawing/2014/main" id="{8642E56C-D6E9-9038-22CC-13B5BE9E3716}"/>
              </a:ext>
            </a:extLst>
          </p:cNvPr>
          <p:cNvSpPr txBox="1"/>
          <p:nvPr/>
        </p:nvSpPr>
        <p:spPr>
          <a:xfrm>
            <a:off x="1066800" y="4622800"/>
            <a:ext cx="7493000" cy="461665"/>
          </a:xfrm>
          <a:prstGeom prst="rect">
            <a:avLst/>
          </a:prstGeom>
          <a:noFill/>
        </p:spPr>
        <p:txBody>
          <a:bodyPr vert="horz" wrap="square" lIns="127000" tIns="76200" rIns="127000" bIns="76200" rtlCol="0">
            <a:spAutoFit/>
          </a:bodyPr>
          <a:lstStyle/>
          <a:p>
            <a:r>
              <a:rPr lang="ko-KR" altLang="en-US" sz="2000">
                <a:solidFill>
                  <a:srgbClr val="2A2017"/>
                </a:solidFill>
                <a:latin typeface="Malgun Gothic" panose="020B0503020000020004" pitchFamily="50" charset="-127"/>
              </a:rPr>
              <a:t>보완서류 </a:t>
            </a:r>
            <a:r>
              <a:rPr lang="en-US" altLang="ko-KR" sz="2000">
                <a:solidFill>
                  <a:srgbClr val="2A2017"/>
                </a:solidFill>
                <a:latin typeface="Malgun Gothic" panose="020B0503020000020004" pitchFamily="50" charset="-127"/>
              </a:rPr>
              <a:t>/ </a:t>
            </a:r>
            <a:r>
              <a:rPr lang="ko-KR" altLang="en-US" sz="2000">
                <a:solidFill>
                  <a:srgbClr val="2A2017"/>
                </a:solidFill>
                <a:latin typeface="Malgun Gothic" panose="020B0503020000020004" pitchFamily="50" charset="-127"/>
              </a:rPr>
              <a:t>누락서류  </a:t>
            </a:r>
            <a:r>
              <a:rPr lang="en-US" altLang="ko-KR" sz="2000">
                <a:solidFill>
                  <a:srgbClr val="2A2017"/>
                </a:solidFill>
                <a:latin typeface="Malgun Gothic" panose="020B0503020000020004" pitchFamily="50" charset="-127"/>
              </a:rPr>
              <a:t>document problem</a:t>
            </a:r>
            <a:endParaRPr lang="ko-KR" altLang="en-US" sz="2000">
              <a:solidFill>
                <a:srgbClr val="2A2017"/>
              </a:solidFill>
              <a:latin typeface="Malgun Gothic" panose="020B0503020000020004" pitchFamily="50" charset="-127"/>
            </a:endParaRPr>
          </a:p>
        </p:txBody>
      </p:sp>
      <p:sp>
        <p:nvSpPr>
          <p:cNvPr id="13" name="직사각형 12">
            <a:extLst>
              <a:ext uri="{FF2B5EF4-FFF2-40B4-BE49-F238E27FC236}">
                <a16:creationId xmlns:a16="http://schemas.microsoft.com/office/drawing/2014/main" id="{D76567BA-C2EC-481C-FA2A-86554C46325C}"/>
              </a:ext>
            </a:extLst>
          </p:cNvPr>
          <p:cNvSpPr/>
          <p:nvPr/>
        </p:nvSpPr>
        <p:spPr>
          <a:xfrm>
            <a:off x="812800" y="1435100"/>
            <a:ext cx="1422400" cy="63500"/>
          </a:xfrm>
          <a:prstGeom prst="rect">
            <a:avLst/>
          </a:prstGeom>
          <a:solidFill>
            <a:srgbClr val="7FD0F5"/>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241063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C97D2B67-D9A7-CBDF-E48B-C35165344F6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00EC5B9F-A99A-BE79-5023-EA63832AA924}"/>
              </a:ext>
            </a:extLst>
          </p:cNvPr>
          <p:cNvSpPr/>
          <p:nvPr/>
        </p:nvSpPr>
        <p:spPr>
          <a:xfrm>
            <a:off x="0" y="0"/>
            <a:ext cx="12192000" cy="6858000"/>
          </a:xfrm>
          <a:prstGeom prst="rect">
            <a:avLst/>
          </a:prstGeom>
          <a:solidFill>
            <a:srgbClr val="271811">
              <a:alpha val="57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86C073E1-2522-C5B6-5040-AA6D1D02A85B}"/>
              </a:ext>
            </a:extLst>
          </p:cNvPr>
          <p:cNvSpPr/>
          <p:nvPr/>
        </p:nvSpPr>
        <p:spPr>
          <a:xfrm>
            <a:off x="711200" y="609600"/>
            <a:ext cx="6604000" cy="889000"/>
          </a:xfrm>
          <a:prstGeom prst="roundRect">
            <a:avLst/>
          </a:prstGeom>
          <a:solidFill>
            <a:srgbClr val="FCFAF8">
              <a:alpha val="97000"/>
            </a:srgbClr>
          </a:solidFill>
          <a:ln w="19050" cap="flat" cmpd="sng" algn="ctr">
            <a:solidFill>
              <a:srgbClr val="C7B49A">
                <a:alpha val="7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3D910F2F-FEA4-D1F8-9AAB-30AB1B80B654}"/>
              </a:ext>
            </a:extLst>
          </p:cNvPr>
          <p:cNvSpPr txBox="1"/>
          <p:nvPr/>
        </p:nvSpPr>
        <p:spPr>
          <a:xfrm>
            <a:off x="965200" y="787400"/>
            <a:ext cx="6096000" cy="600164"/>
          </a:xfrm>
          <a:prstGeom prst="rect">
            <a:avLst/>
          </a:prstGeom>
          <a:noFill/>
        </p:spPr>
        <p:txBody>
          <a:bodyPr vert="horz" wrap="square" lIns="127000" tIns="76200" rIns="127000" bIns="76200" rtlCol="0">
            <a:spAutoFit/>
          </a:bodyPr>
          <a:lstStyle/>
          <a:p>
            <a:r>
              <a:rPr lang="en-US" altLang="ko-KR" sz="2900" b="1">
                <a:solidFill>
                  <a:srgbClr val="2A2017"/>
                </a:solidFill>
                <a:latin typeface="Malgun Gothic" panose="020B0503020000020004" pitchFamily="50" charset="-127"/>
              </a:rPr>
              <a:t>Reading Formulas</a:t>
            </a:r>
            <a:endParaRPr lang="ko-KR" altLang="en-US" sz="2900" b="1">
              <a:solidFill>
                <a:srgbClr val="2A2017"/>
              </a:solidFill>
              <a:latin typeface="Malgun Gothic" panose="020B0503020000020004" pitchFamily="50" charset="-127"/>
            </a:endParaRPr>
          </a:p>
        </p:txBody>
      </p:sp>
      <p:sp>
        <p:nvSpPr>
          <p:cNvPr id="7" name="사각형: 둥근 모서리 6">
            <a:extLst>
              <a:ext uri="{FF2B5EF4-FFF2-40B4-BE49-F238E27FC236}">
                <a16:creationId xmlns:a16="http://schemas.microsoft.com/office/drawing/2014/main" id="{5782F7BE-B3BA-D758-B112-93262531711C}"/>
              </a:ext>
            </a:extLst>
          </p:cNvPr>
          <p:cNvSpPr/>
          <p:nvPr/>
        </p:nvSpPr>
        <p:spPr>
          <a:xfrm>
            <a:off x="863600" y="1879600"/>
            <a:ext cx="7493000" cy="3632200"/>
          </a:xfrm>
          <a:prstGeom prst="roundRect">
            <a:avLst/>
          </a:prstGeom>
          <a:solidFill>
            <a:srgbClr val="FCFAF8">
              <a:alpha val="97000"/>
            </a:srgbClr>
          </a:solidFill>
          <a:ln w="19050" cap="flat" cmpd="sng" algn="ctr">
            <a:solidFill>
              <a:srgbClr val="C7B49A">
                <a:alpha val="7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E3393CEA-E097-847D-7C17-9DB73F964487}"/>
              </a:ext>
            </a:extLst>
          </p:cNvPr>
          <p:cNvSpPr txBox="1"/>
          <p:nvPr/>
        </p:nvSpPr>
        <p:spPr>
          <a:xfrm>
            <a:off x="1244600" y="2209800"/>
            <a:ext cx="6731000" cy="461665"/>
          </a:xfrm>
          <a:prstGeom prst="rect">
            <a:avLst/>
          </a:prstGeom>
          <a:noFill/>
        </p:spPr>
        <p:txBody>
          <a:bodyPr vert="horz" wrap="square" lIns="127000" tIns="76200" rIns="127000" bIns="76200" rtlCol="0">
            <a:spAutoFit/>
          </a:bodyPr>
          <a:lstStyle/>
          <a:p>
            <a:r>
              <a:rPr lang="ko-KR" altLang="en-US" sz="2000" b="1">
                <a:solidFill>
                  <a:srgbClr val="2A2017"/>
                </a:solidFill>
                <a:latin typeface="Malgun Gothic" panose="020B0503020000020004" pitchFamily="50" charset="-127"/>
              </a:rPr>
              <a:t>신청양식 </a:t>
            </a:r>
            <a:r>
              <a:rPr lang="en-US" altLang="ko-KR" sz="2000" b="1">
                <a:solidFill>
                  <a:srgbClr val="2A2017"/>
                </a:solidFill>
                <a:latin typeface="Malgun Gothic" panose="020B0503020000020004" pitchFamily="50" charset="-127"/>
              </a:rPr>
              <a:t>+ </a:t>
            </a:r>
            <a:r>
              <a:rPr lang="ko-KR" altLang="en-US" sz="2000" b="1">
                <a:solidFill>
                  <a:srgbClr val="2A2017"/>
                </a:solidFill>
                <a:latin typeface="Malgun Gothic" panose="020B0503020000020004" pitchFamily="50" charset="-127"/>
              </a:rPr>
              <a:t>작성 </a:t>
            </a:r>
            <a:r>
              <a:rPr lang="en-US" altLang="ko-KR" sz="2000" b="1">
                <a:solidFill>
                  <a:srgbClr val="2A2017"/>
                </a:solidFill>
                <a:latin typeface="Malgun Gothic" panose="020B0503020000020004" pitchFamily="50" charset="-127"/>
              </a:rPr>
              <a:t>= fill out form</a:t>
            </a:r>
            <a:endParaRPr lang="ko-KR" altLang="en-US" sz="2000" b="1">
              <a:solidFill>
                <a:srgbClr val="2A2017"/>
              </a:solidFill>
              <a:latin typeface="Malgun Gothic" panose="020B0503020000020004" pitchFamily="50" charset="-127"/>
            </a:endParaRPr>
          </a:p>
        </p:txBody>
      </p:sp>
      <p:sp>
        <p:nvSpPr>
          <p:cNvPr id="9" name="TextBox 8">
            <a:extLst>
              <a:ext uri="{FF2B5EF4-FFF2-40B4-BE49-F238E27FC236}">
                <a16:creationId xmlns:a16="http://schemas.microsoft.com/office/drawing/2014/main" id="{97BE3B31-FBB9-A01D-4B9F-6BC5299A4C42}"/>
              </a:ext>
            </a:extLst>
          </p:cNvPr>
          <p:cNvSpPr txBox="1"/>
          <p:nvPr/>
        </p:nvSpPr>
        <p:spPr>
          <a:xfrm>
            <a:off x="1244600" y="2844800"/>
            <a:ext cx="6731000" cy="461665"/>
          </a:xfrm>
          <a:prstGeom prst="rect">
            <a:avLst/>
          </a:prstGeom>
          <a:noFill/>
        </p:spPr>
        <p:txBody>
          <a:bodyPr vert="horz" wrap="square" lIns="127000" tIns="76200" rIns="127000" bIns="76200" rtlCol="0">
            <a:spAutoFit/>
          </a:bodyPr>
          <a:lstStyle/>
          <a:p>
            <a:r>
              <a:rPr lang="ko-KR" altLang="en-US" sz="2000" b="1">
                <a:solidFill>
                  <a:srgbClr val="2A2017"/>
                </a:solidFill>
                <a:latin typeface="Malgun Gothic" panose="020B0503020000020004" pitchFamily="50" charset="-127"/>
              </a:rPr>
              <a:t>서류 </a:t>
            </a:r>
            <a:r>
              <a:rPr lang="en-US" altLang="ko-KR" sz="2000" b="1">
                <a:solidFill>
                  <a:srgbClr val="2A2017"/>
                </a:solidFill>
                <a:latin typeface="Malgun Gothic" panose="020B0503020000020004" pitchFamily="50" charset="-127"/>
              </a:rPr>
              <a:t>+ </a:t>
            </a:r>
            <a:r>
              <a:rPr lang="ko-KR" altLang="en-US" sz="2000" b="1">
                <a:solidFill>
                  <a:srgbClr val="2A2017"/>
                </a:solidFill>
                <a:latin typeface="Malgun Gothic" panose="020B0503020000020004" pitchFamily="50" charset="-127"/>
              </a:rPr>
              <a:t>접수 </a:t>
            </a:r>
            <a:r>
              <a:rPr lang="en-US" altLang="ko-KR" sz="2000" b="1">
                <a:solidFill>
                  <a:srgbClr val="2A2017"/>
                </a:solidFill>
                <a:latin typeface="Malgun Gothic" panose="020B0503020000020004" pitchFamily="50" charset="-127"/>
              </a:rPr>
              <a:t>= submit/register papers</a:t>
            </a:r>
            <a:endParaRPr lang="ko-KR" altLang="en-US" sz="2000" b="1">
              <a:solidFill>
                <a:srgbClr val="2A2017"/>
              </a:solidFill>
              <a:latin typeface="Malgun Gothic" panose="020B0503020000020004" pitchFamily="50" charset="-127"/>
            </a:endParaRPr>
          </a:p>
        </p:txBody>
      </p:sp>
      <p:sp>
        <p:nvSpPr>
          <p:cNvPr id="10" name="TextBox 9">
            <a:extLst>
              <a:ext uri="{FF2B5EF4-FFF2-40B4-BE49-F238E27FC236}">
                <a16:creationId xmlns:a16="http://schemas.microsoft.com/office/drawing/2014/main" id="{D6735B06-A6D1-4452-6D53-341473E5DA66}"/>
              </a:ext>
            </a:extLst>
          </p:cNvPr>
          <p:cNvSpPr txBox="1"/>
          <p:nvPr/>
        </p:nvSpPr>
        <p:spPr>
          <a:xfrm>
            <a:off x="1244600" y="3479800"/>
            <a:ext cx="6731000" cy="461665"/>
          </a:xfrm>
          <a:prstGeom prst="rect">
            <a:avLst/>
          </a:prstGeom>
          <a:noFill/>
        </p:spPr>
        <p:txBody>
          <a:bodyPr vert="horz" wrap="square" lIns="127000" tIns="76200" rIns="127000" bIns="76200" rtlCol="0">
            <a:spAutoFit/>
          </a:bodyPr>
          <a:lstStyle/>
          <a:p>
            <a:r>
              <a:rPr lang="ko-KR" altLang="en-US" sz="2000" b="1">
                <a:solidFill>
                  <a:srgbClr val="2A2017"/>
                </a:solidFill>
                <a:latin typeface="Malgun Gothic" panose="020B0503020000020004" pitchFamily="50" charset="-127"/>
              </a:rPr>
              <a:t>확인서 </a:t>
            </a:r>
            <a:r>
              <a:rPr lang="en-US" altLang="ko-KR" sz="2000" b="1">
                <a:solidFill>
                  <a:srgbClr val="2A2017"/>
                </a:solidFill>
                <a:latin typeface="Malgun Gothic" panose="020B0503020000020004" pitchFamily="50" charset="-127"/>
              </a:rPr>
              <a:t>+ </a:t>
            </a:r>
            <a:r>
              <a:rPr lang="ko-KR" altLang="en-US" sz="2000" b="1">
                <a:solidFill>
                  <a:srgbClr val="2A2017"/>
                </a:solidFill>
                <a:latin typeface="Malgun Gothic" panose="020B0503020000020004" pitchFamily="50" charset="-127"/>
              </a:rPr>
              <a:t>발급 </a:t>
            </a:r>
            <a:r>
              <a:rPr lang="en-US" altLang="ko-KR" sz="2000" b="1">
                <a:solidFill>
                  <a:srgbClr val="2A2017"/>
                </a:solidFill>
                <a:latin typeface="Malgun Gothic" panose="020B0503020000020004" pitchFamily="50" charset="-127"/>
              </a:rPr>
              <a:t>= issue document</a:t>
            </a:r>
            <a:endParaRPr lang="ko-KR" altLang="en-US" sz="2000" b="1">
              <a:solidFill>
                <a:srgbClr val="2A2017"/>
              </a:solidFill>
              <a:latin typeface="Malgun Gothic" panose="020B0503020000020004" pitchFamily="50" charset="-127"/>
            </a:endParaRPr>
          </a:p>
        </p:txBody>
      </p:sp>
      <p:sp>
        <p:nvSpPr>
          <p:cNvPr id="11" name="TextBox 10">
            <a:extLst>
              <a:ext uri="{FF2B5EF4-FFF2-40B4-BE49-F238E27FC236}">
                <a16:creationId xmlns:a16="http://schemas.microsoft.com/office/drawing/2014/main" id="{1C67BEB4-C8D4-48F0-D2F3-D6A8B244A352}"/>
              </a:ext>
            </a:extLst>
          </p:cNvPr>
          <p:cNvSpPr txBox="1"/>
          <p:nvPr/>
        </p:nvSpPr>
        <p:spPr>
          <a:xfrm>
            <a:off x="1244600" y="4114800"/>
            <a:ext cx="6731000" cy="461665"/>
          </a:xfrm>
          <a:prstGeom prst="rect">
            <a:avLst/>
          </a:prstGeom>
          <a:noFill/>
        </p:spPr>
        <p:txBody>
          <a:bodyPr vert="horz" wrap="square" lIns="127000" tIns="76200" rIns="127000" bIns="76200" rtlCol="0">
            <a:spAutoFit/>
          </a:bodyPr>
          <a:lstStyle/>
          <a:p>
            <a:r>
              <a:rPr lang="ko-KR" altLang="en-US" sz="2000" b="1">
                <a:solidFill>
                  <a:srgbClr val="2A2017"/>
                </a:solidFill>
                <a:latin typeface="Malgun Gothic" panose="020B0503020000020004" pitchFamily="50" charset="-127"/>
              </a:rPr>
              <a:t>누락서류 </a:t>
            </a:r>
            <a:r>
              <a:rPr lang="en-US" altLang="ko-KR" sz="2000" b="1">
                <a:solidFill>
                  <a:srgbClr val="2A2017"/>
                </a:solidFill>
                <a:latin typeface="Malgun Gothic" panose="020B0503020000020004" pitchFamily="50" charset="-127"/>
              </a:rPr>
              <a:t>= missing paper</a:t>
            </a:r>
            <a:endParaRPr lang="ko-KR" altLang="en-US" sz="2000" b="1">
              <a:solidFill>
                <a:srgbClr val="2A2017"/>
              </a:solidFill>
              <a:latin typeface="Malgun Gothic" panose="020B0503020000020004" pitchFamily="50" charset="-127"/>
            </a:endParaRPr>
          </a:p>
        </p:txBody>
      </p:sp>
      <p:sp>
        <p:nvSpPr>
          <p:cNvPr id="12" name="TextBox 11">
            <a:extLst>
              <a:ext uri="{FF2B5EF4-FFF2-40B4-BE49-F238E27FC236}">
                <a16:creationId xmlns:a16="http://schemas.microsoft.com/office/drawing/2014/main" id="{DB9C8225-9049-0ACD-6239-BABAD03ABF7F}"/>
              </a:ext>
            </a:extLst>
          </p:cNvPr>
          <p:cNvSpPr txBox="1"/>
          <p:nvPr/>
        </p:nvSpPr>
        <p:spPr>
          <a:xfrm>
            <a:off x="1244600" y="4749800"/>
            <a:ext cx="6731000" cy="461665"/>
          </a:xfrm>
          <a:prstGeom prst="rect">
            <a:avLst/>
          </a:prstGeom>
          <a:noFill/>
        </p:spPr>
        <p:txBody>
          <a:bodyPr vert="horz" wrap="square" lIns="127000" tIns="76200" rIns="127000" bIns="76200" rtlCol="0">
            <a:spAutoFit/>
          </a:bodyPr>
          <a:lstStyle/>
          <a:p>
            <a:r>
              <a:rPr lang="ko-KR" altLang="en-US" sz="2000" b="1">
                <a:solidFill>
                  <a:srgbClr val="2A2017"/>
                </a:solidFill>
                <a:latin typeface="Malgun Gothic" panose="020B0503020000020004" pitchFamily="50" charset="-127"/>
              </a:rPr>
              <a:t>보완서류 </a:t>
            </a:r>
            <a:r>
              <a:rPr lang="en-US" altLang="ko-KR" sz="2000" b="1">
                <a:solidFill>
                  <a:srgbClr val="2A2017"/>
                </a:solidFill>
                <a:latin typeface="Malgun Gothic" panose="020B0503020000020004" pitchFamily="50" charset="-127"/>
              </a:rPr>
              <a:t>= extra paper needed</a:t>
            </a:r>
            <a:endParaRPr lang="ko-KR" altLang="en-US" sz="2000" b="1">
              <a:solidFill>
                <a:srgbClr val="2A2017"/>
              </a:solidFill>
              <a:latin typeface="Malgun Gothic" panose="020B0503020000020004" pitchFamily="50" charset="-127"/>
            </a:endParaRPr>
          </a:p>
        </p:txBody>
      </p:sp>
      <p:sp>
        <p:nvSpPr>
          <p:cNvPr id="13" name="사각형: 둥근 모서리 12">
            <a:extLst>
              <a:ext uri="{FF2B5EF4-FFF2-40B4-BE49-F238E27FC236}">
                <a16:creationId xmlns:a16="http://schemas.microsoft.com/office/drawing/2014/main" id="{5B5C62DB-A028-C4DA-F6AD-F375A9492E3B}"/>
              </a:ext>
            </a:extLst>
          </p:cNvPr>
          <p:cNvSpPr/>
          <p:nvPr/>
        </p:nvSpPr>
        <p:spPr>
          <a:xfrm>
            <a:off x="8407400" y="4445000"/>
            <a:ext cx="2946400" cy="787400"/>
          </a:xfrm>
          <a:prstGeom prst="roundRect">
            <a:avLst/>
          </a:prstGeom>
          <a:solidFill>
            <a:srgbClr val="FCFAF8">
              <a:alpha val="90000"/>
            </a:srgbClr>
          </a:solidFill>
          <a:ln w="19050" cap="flat" cmpd="sng" algn="ctr">
            <a:solidFill>
              <a:srgbClr val="C7B49A">
                <a:alpha val="7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357B6AB4-817B-A410-8EFA-5E50CBB8821D}"/>
              </a:ext>
            </a:extLst>
          </p:cNvPr>
          <p:cNvSpPr txBox="1"/>
          <p:nvPr/>
        </p:nvSpPr>
        <p:spPr>
          <a:xfrm>
            <a:off x="8712200" y="4673600"/>
            <a:ext cx="2336800" cy="707886"/>
          </a:xfrm>
          <a:prstGeom prst="rect">
            <a:avLst/>
          </a:prstGeom>
          <a:noFill/>
        </p:spPr>
        <p:txBody>
          <a:bodyPr vert="horz" wrap="square" lIns="127000" tIns="76200" rIns="127000" bIns="76200" rtlCol="0">
            <a:spAutoFit/>
          </a:bodyPr>
          <a:lstStyle/>
          <a:p>
            <a:r>
              <a:rPr lang="en-US" altLang="ko-KR" sz="1800" b="1">
                <a:solidFill>
                  <a:srgbClr val="2A2017"/>
                </a:solidFill>
                <a:latin typeface="Malgun Gothic" panose="020B0503020000020004" pitchFamily="50" charset="-127"/>
              </a:rPr>
              <a:t>Read object + action.</a:t>
            </a:r>
            <a:endParaRPr lang="ko-KR" altLang="en-US" sz="1800" b="1">
              <a:solidFill>
                <a:srgbClr val="2A2017"/>
              </a:solidFill>
              <a:latin typeface="Malgun Gothic" panose="020B0503020000020004" pitchFamily="50" charset="-127"/>
            </a:endParaRPr>
          </a:p>
        </p:txBody>
      </p:sp>
      <p:sp>
        <p:nvSpPr>
          <p:cNvPr id="15" name="직사각형 14">
            <a:extLst>
              <a:ext uri="{FF2B5EF4-FFF2-40B4-BE49-F238E27FC236}">
                <a16:creationId xmlns:a16="http://schemas.microsoft.com/office/drawing/2014/main" id="{5C3AB15C-C09F-FB7E-69AA-B72698CEF14A}"/>
              </a:ext>
            </a:extLst>
          </p:cNvPr>
          <p:cNvSpPr/>
          <p:nvPr/>
        </p:nvSpPr>
        <p:spPr>
          <a:xfrm>
            <a:off x="812800" y="1435100"/>
            <a:ext cx="1422400" cy="63500"/>
          </a:xfrm>
          <a:prstGeom prst="rect">
            <a:avLst/>
          </a:prstGeom>
          <a:solidFill>
            <a:srgbClr val="C2E69C"/>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43210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253AEB9C-C3C8-2D61-14DC-F37CA7DDFF3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423C4168-CA47-020E-255F-C2FEBB1EB4F1}"/>
              </a:ext>
            </a:extLst>
          </p:cNvPr>
          <p:cNvSpPr/>
          <p:nvPr/>
        </p:nvSpPr>
        <p:spPr>
          <a:xfrm>
            <a:off x="0" y="0"/>
            <a:ext cx="12192000" cy="6858000"/>
          </a:xfrm>
          <a:prstGeom prst="rect">
            <a:avLst/>
          </a:prstGeom>
          <a:solidFill>
            <a:srgbClr val="271811">
              <a:alpha val="57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F176CB05-B7AF-5E2B-EC69-D805EF0846C4}"/>
              </a:ext>
            </a:extLst>
          </p:cNvPr>
          <p:cNvSpPr/>
          <p:nvPr/>
        </p:nvSpPr>
        <p:spPr>
          <a:xfrm>
            <a:off x="584200" y="533400"/>
            <a:ext cx="6731000" cy="914400"/>
          </a:xfrm>
          <a:prstGeom prst="roundRect">
            <a:avLst/>
          </a:prstGeom>
          <a:solidFill>
            <a:srgbClr val="FCFAF8">
              <a:alpha val="96000"/>
            </a:srgbClr>
          </a:solidFill>
          <a:ln w="19050" cap="flat" cmpd="sng" algn="ctr">
            <a:solidFill>
              <a:srgbClr val="C7B49A">
                <a:alpha val="7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FDC269DB-C0E8-35D6-AEEC-38637A6A72F4}"/>
              </a:ext>
            </a:extLst>
          </p:cNvPr>
          <p:cNvSpPr txBox="1"/>
          <p:nvPr/>
        </p:nvSpPr>
        <p:spPr>
          <a:xfrm>
            <a:off x="838200" y="711200"/>
            <a:ext cx="6223000" cy="600164"/>
          </a:xfrm>
          <a:prstGeom prst="rect">
            <a:avLst/>
          </a:prstGeom>
          <a:noFill/>
        </p:spPr>
        <p:txBody>
          <a:bodyPr vert="horz" wrap="square" lIns="127000" tIns="76200" rIns="127000" bIns="76200" rtlCol="0">
            <a:spAutoFit/>
          </a:bodyPr>
          <a:lstStyle/>
          <a:p>
            <a:r>
              <a:rPr lang="en-US" altLang="ko-KR" sz="2900" b="1">
                <a:solidFill>
                  <a:srgbClr val="2A2017"/>
                </a:solidFill>
                <a:latin typeface="Malgun Gothic" panose="020B0503020000020004" pitchFamily="50" charset="-127"/>
              </a:rPr>
              <a:t>Read in 3 Steps</a:t>
            </a:r>
            <a:endParaRPr lang="ko-KR" altLang="en-US" sz="2900" b="1">
              <a:solidFill>
                <a:srgbClr val="2A2017"/>
              </a:solidFill>
              <a:latin typeface="Malgun Gothic" panose="020B0503020000020004" pitchFamily="50" charset="-127"/>
            </a:endParaRPr>
          </a:p>
        </p:txBody>
      </p:sp>
      <p:sp>
        <p:nvSpPr>
          <p:cNvPr id="7" name="사각형: 둥근 모서리 6">
            <a:extLst>
              <a:ext uri="{FF2B5EF4-FFF2-40B4-BE49-F238E27FC236}">
                <a16:creationId xmlns:a16="http://schemas.microsoft.com/office/drawing/2014/main" id="{DD685E4D-EA38-30BA-6193-6D33BBCCC77B}"/>
              </a:ext>
            </a:extLst>
          </p:cNvPr>
          <p:cNvSpPr/>
          <p:nvPr/>
        </p:nvSpPr>
        <p:spPr>
          <a:xfrm>
            <a:off x="736600" y="1905000"/>
            <a:ext cx="9271000" cy="914400"/>
          </a:xfrm>
          <a:prstGeom prst="roundRect">
            <a:avLst/>
          </a:prstGeom>
          <a:solidFill>
            <a:srgbClr val="FCFAF8">
              <a:alpha val="96000"/>
            </a:srgbClr>
          </a:solidFill>
          <a:ln w="19050" cap="flat" cmpd="sng" algn="ctr">
            <a:solidFill>
              <a:srgbClr val="C7B49A">
                <a:alpha val="7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690C358E-10C3-5722-12D4-13C7DB95FC6B}"/>
              </a:ext>
            </a:extLst>
          </p:cNvPr>
          <p:cNvSpPr txBox="1"/>
          <p:nvPr/>
        </p:nvSpPr>
        <p:spPr>
          <a:xfrm>
            <a:off x="1092200" y="2070100"/>
            <a:ext cx="8636000" cy="477054"/>
          </a:xfrm>
          <a:prstGeom prst="rect">
            <a:avLst/>
          </a:prstGeom>
          <a:noFill/>
        </p:spPr>
        <p:txBody>
          <a:bodyPr vert="horz" wrap="square" lIns="127000" tIns="76200" rIns="127000" bIns="76200" rtlCol="0">
            <a:spAutoFit/>
          </a:bodyPr>
          <a:lstStyle/>
          <a:p>
            <a:r>
              <a:rPr lang="en-US" altLang="ko-KR" sz="2100" b="1">
                <a:solidFill>
                  <a:srgbClr val="2A2017"/>
                </a:solidFill>
                <a:latin typeface="Malgun Gothic" panose="020B0503020000020004" pitchFamily="50" charset="-127"/>
              </a:rPr>
              <a:t>1. Find </a:t>
            </a:r>
            <a:r>
              <a:rPr lang="ko-KR" altLang="en-US" sz="2100" b="1">
                <a:solidFill>
                  <a:srgbClr val="2A2017"/>
                </a:solidFill>
                <a:latin typeface="Malgun Gothic" panose="020B0503020000020004" pitchFamily="50" charset="-127"/>
              </a:rPr>
              <a:t>신청양식 </a:t>
            </a:r>
            <a:r>
              <a:rPr lang="en-US" altLang="ko-KR" sz="2100" b="1">
                <a:solidFill>
                  <a:srgbClr val="2A2017"/>
                </a:solidFill>
                <a:latin typeface="Malgun Gothic" panose="020B0503020000020004" pitchFamily="50" charset="-127"/>
              </a:rPr>
              <a:t>and read the notice.</a:t>
            </a:r>
            <a:endParaRPr lang="ko-KR" altLang="en-US" sz="2100" b="1">
              <a:solidFill>
                <a:srgbClr val="2A2017"/>
              </a:solidFill>
              <a:latin typeface="Malgun Gothic" panose="020B0503020000020004" pitchFamily="50" charset="-127"/>
            </a:endParaRPr>
          </a:p>
        </p:txBody>
      </p:sp>
      <p:sp>
        <p:nvSpPr>
          <p:cNvPr id="9" name="사각형: 둥근 모서리 8">
            <a:extLst>
              <a:ext uri="{FF2B5EF4-FFF2-40B4-BE49-F238E27FC236}">
                <a16:creationId xmlns:a16="http://schemas.microsoft.com/office/drawing/2014/main" id="{8C846899-A782-7F13-0A2D-235848BE5C70}"/>
              </a:ext>
            </a:extLst>
          </p:cNvPr>
          <p:cNvSpPr/>
          <p:nvPr/>
        </p:nvSpPr>
        <p:spPr>
          <a:xfrm>
            <a:off x="736600" y="3098800"/>
            <a:ext cx="9271000" cy="914400"/>
          </a:xfrm>
          <a:prstGeom prst="roundRect">
            <a:avLst/>
          </a:prstGeom>
          <a:solidFill>
            <a:srgbClr val="FCFAF8">
              <a:alpha val="96000"/>
            </a:srgbClr>
          </a:solidFill>
          <a:ln w="19050" cap="flat" cmpd="sng" algn="ctr">
            <a:solidFill>
              <a:srgbClr val="C7B49A">
                <a:alpha val="7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453E329A-D9FE-257B-B1EE-26B1B178D9D2}"/>
              </a:ext>
            </a:extLst>
          </p:cNvPr>
          <p:cNvSpPr txBox="1"/>
          <p:nvPr/>
        </p:nvSpPr>
        <p:spPr>
          <a:xfrm>
            <a:off x="1092200" y="3263900"/>
            <a:ext cx="8636000" cy="477054"/>
          </a:xfrm>
          <a:prstGeom prst="rect">
            <a:avLst/>
          </a:prstGeom>
          <a:noFill/>
        </p:spPr>
        <p:txBody>
          <a:bodyPr vert="horz" wrap="square" lIns="127000" tIns="76200" rIns="127000" bIns="76200" rtlCol="0">
            <a:spAutoFit/>
          </a:bodyPr>
          <a:lstStyle/>
          <a:p>
            <a:r>
              <a:rPr lang="en-US" altLang="ko-KR" sz="2100" b="1">
                <a:solidFill>
                  <a:srgbClr val="2A2017"/>
                </a:solidFill>
                <a:latin typeface="Malgun Gothic" panose="020B0503020000020004" pitchFamily="50" charset="-127"/>
              </a:rPr>
              <a:t>2. Submit papers and keep </a:t>
            </a:r>
            <a:r>
              <a:rPr lang="ko-KR" altLang="en-US" sz="2100" b="1">
                <a:solidFill>
                  <a:srgbClr val="2A2017"/>
                </a:solidFill>
                <a:latin typeface="Malgun Gothic" panose="020B0503020000020004" pitchFamily="50" charset="-127"/>
              </a:rPr>
              <a:t>접수번호</a:t>
            </a:r>
            <a:r>
              <a:rPr lang="en-US" altLang="ko-KR" sz="2100" b="1">
                <a:solidFill>
                  <a:srgbClr val="2A2017"/>
                </a:solidFill>
                <a:latin typeface="Malgun Gothic" panose="020B0503020000020004" pitchFamily="50" charset="-127"/>
              </a:rPr>
              <a:t>.</a:t>
            </a:r>
            <a:endParaRPr lang="ko-KR" altLang="en-US" sz="2100" b="1">
              <a:solidFill>
                <a:srgbClr val="2A2017"/>
              </a:solidFill>
              <a:latin typeface="Malgun Gothic" panose="020B0503020000020004" pitchFamily="50" charset="-127"/>
            </a:endParaRPr>
          </a:p>
        </p:txBody>
      </p:sp>
      <p:sp>
        <p:nvSpPr>
          <p:cNvPr id="11" name="사각형: 둥근 모서리 10">
            <a:extLst>
              <a:ext uri="{FF2B5EF4-FFF2-40B4-BE49-F238E27FC236}">
                <a16:creationId xmlns:a16="http://schemas.microsoft.com/office/drawing/2014/main" id="{301409A4-792B-538F-6540-975ADE82818B}"/>
              </a:ext>
            </a:extLst>
          </p:cNvPr>
          <p:cNvSpPr/>
          <p:nvPr/>
        </p:nvSpPr>
        <p:spPr>
          <a:xfrm>
            <a:off x="736600" y="4292600"/>
            <a:ext cx="9271000" cy="914400"/>
          </a:xfrm>
          <a:prstGeom prst="roundRect">
            <a:avLst/>
          </a:prstGeom>
          <a:solidFill>
            <a:srgbClr val="FCFAF8">
              <a:alpha val="96000"/>
            </a:srgbClr>
          </a:solidFill>
          <a:ln w="19050" cap="flat" cmpd="sng" algn="ctr">
            <a:solidFill>
              <a:srgbClr val="C7B49A">
                <a:alpha val="7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C60651E8-F8E0-09EF-9EE6-26CF7E706C55}"/>
              </a:ext>
            </a:extLst>
          </p:cNvPr>
          <p:cNvSpPr txBox="1"/>
          <p:nvPr/>
        </p:nvSpPr>
        <p:spPr>
          <a:xfrm>
            <a:off x="1092200" y="4457700"/>
            <a:ext cx="8636000" cy="477054"/>
          </a:xfrm>
          <a:prstGeom prst="rect">
            <a:avLst/>
          </a:prstGeom>
          <a:noFill/>
        </p:spPr>
        <p:txBody>
          <a:bodyPr vert="horz" wrap="square" lIns="127000" tIns="76200" rIns="127000" bIns="76200" rtlCol="0">
            <a:spAutoFit/>
          </a:bodyPr>
          <a:lstStyle/>
          <a:p>
            <a:r>
              <a:rPr lang="en-US" altLang="ko-KR" sz="2100" b="1">
                <a:solidFill>
                  <a:srgbClr val="2A2017"/>
                </a:solidFill>
                <a:latin typeface="Malgun Gothic" panose="020B0503020000020004" pitchFamily="50" charset="-127"/>
              </a:rPr>
              <a:t>3. Check </a:t>
            </a:r>
            <a:r>
              <a:rPr lang="ko-KR" altLang="en-US" sz="2100" b="1">
                <a:solidFill>
                  <a:srgbClr val="2A2017"/>
                </a:solidFill>
                <a:latin typeface="Malgun Gothic" panose="020B0503020000020004" pitchFamily="50" charset="-127"/>
              </a:rPr>
              <a:t>처리기한</a:t>
            </a:r>
            <a:r>
              <a:rPr lang="en-US" altLang="ko-KR" sz="2100" b="1">
                <a:solidFill>
                  <a:srgbClr val="2A2017"/>
                </a:solidFill>
                <a:latin typeface="Malgun Gothic" panose="020B0503020000020004" pitchFamily="50" charset="-127"/>
              </a:rPr>
              <a:t>, </a:t>
            </a:r>
            <a:r>
              <a:rPr lang="ko-KR" altLang="en-US" sz="2100" b="1">
                <a:solidFill>
                  <a:srgbClr val="2A2017"/>
                </a:solidFill>
                <a:latin typeface="Malgun Gothic" panose="020B0503020000020004" pitchFamily="50" charset="-127"/>
              </a:rPr>
              <a:t>발급</a:t>
            </a:r>
            <a:r>
              <a:rPr lang="en-US" altLang="ko-KR" sz="2100" b="1">
                <a:solidFill>
                  <a:srgbClr val="2A2017"/>
                </a:solidFill>
                <a:latin typeface="Malgun Gothic" panose="020B0503020000020004" pitchFamily="50" charset="-127"/>
              </a:rPr>
              <a:t>, or missing documents.</a:t>
            </a:r>
            <a:endParaRPr lang="ko-KR" altLang="en-US" sz="2100" b="1">
              <a:solidFill>
                <a:srgbClr val="2A2017"/>
              </a:solidFill>
              <a:latin typeface="Malgun Gothic" panose="020B0503020000020004" pitchFamily="50" charset="-127"/>
            </a:endParaRPr>
          </a:p>
        </p:txBody>
      </p:sp>
      <p:sp>
        <p:nvSpPr>
          <p:cNvPr id="13" name="직사각형 12">
            <a:extLst>
              <a:ext uri="{FF2B5EF4-FFF2-40B4-BE49-F238E27FC236}">
                <a16:creationId xmlns:a16="http://schemas.microsoft.com/office/drawing/2014/main" id="{D9F01BB2-3695-7B0F-BE71-BE73E603B0B7}"/>
              </a:ext>
            </a:extLst>
          </p:cNvPr>
          <p:cNvSpPr/>
          <p:nvPr/>
        </p:nvSpPr>
        <p:spPr>
          <a:xfrm>
            <a:off x="812800" y="1435100"/>
            <a:ext cx="1422400" cy="63500"/>
          </a:xfrm>
          <a:prstGeom prst="rect">
            <a:avLst/>
          </a:prstGeom>
          <a:solidFill>
            <a:srgbClr val="7FD0F5"/>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10559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AACABB39-DB79-CECB-C449-C023D4B3AE5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CC4A58C8-8764-D0FA-08FF-5A0AB83CC956}"/>
              </a:ext>
            </a:extLst>
          </p:cNvPr>
          <p:cNvSpPr/>
          <p:nvPr/>
        </p:nvSpPr>
        <p:spPr>
          <a:xfrm>
            <a:off x="0" y="0"/>
            <a:ext cx="12192000" cy="6858000"/>
          </a:xfrm>
          <a:prstGeom prst="rect">
            <a:avLst/>
          </a:prstGeom>
          <a:solidFill>
            <a:srgbClr val="271811">
              <a:alpha val="57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7C3C2C92-B13E-6ED5-B99C-973CC5BC03B7}"/>
              </a:ext>
            </a:extLst>
          </p:cNvPr>
          <p:cNvSpPr/>
          <p:nvPr/>
        </p:nvSpPr>
        <p:spPr>
          <a:xfrm>
            <a:off x="660400" y="533400"/>
            <a:ext cx="6858000" cy="914400"/>
          </a:xfrm>
          <a:prstGeom prst="roundRect">
            <a:avLst/>
          </a:prstGeom>
          <a:solidFill>
            <a:srgbClr val="FCFAF8">
              <a:alpha val="96000"/>
            </a:srgbClr>
          </a:solidFill>
          <a:ln w="19050" cap="flat" cmpd="sng" algn="ctr">
            <a:solidFill>
              <a:srgbClr val="C7B49A">
                <a:alpha val="7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36505E92-1C76-A5E6-A9F8-E3ACBD68509B}"/>
              </a:ext>
            </a:extLst>
          </p:cNvPr>
          <p:cNvSpPr txBox="1"/>
          <p:nvPr/>
        </p:nvSpPr>
        <p:spPr>
          <a:xfrm>
            <a:off x="914400" y="711200"/>
            <a:ext cx="6350000" cy="600164"/>
          </a:xfrm>
          <a:prstGeom prst="rect">
            <a:avLst/>
          </a:prstGeom>
          <a:noFill/>
        </p:spPr>
        <p:txBody>
          <a:bodyPr vert="horz" wrap="square" lIns="127000" tIns="76200" rIns="127000" bIns="76200" rtlCol="0">
            <a:spAutoFit/>
          </a:bodyPr>
          <a:lstStyle/>
          <a:p>
            <a:r>
              <a:rPr lang="en-US" altLang="ko-KR" sz="2900" b="1">
                <a:solidFill>
                  <a:srgbClr val="2A2017"/>
                </a:solidFill>
                <a:latin typeface="Malgun Gothic" panose="020B0503020000020004" pitchFamily="50" charset="-127"/>
              </a:rPr>
              <a:t>Mistakes and Practice</a:t>
            </a:r>
            <a:endParaRPr lang="ko-KR" altLang="en-US" sz="2900" b="1">
              <a:solidFill>
                <a:srgbClr val="2A2017"/>
              </a:solidFill>
              <a:latin typeface="Malgun Gothic" panose="020B0503020000020004" pitchFamily="50" charset="-127"/>
            </a:endParaRPr>
          </a:p>
        </p:txBody>
      </p:sp>
      <p:sp>
        <p:nvSpPr>
          <p:cNvPr id="7" name="사각형: 둥근 모서리 6">
            <a:extLst>
              <a:ext uri="{FF2B5EF4-FFF2-40B4-BE49-F238E27FC236}">
                <a16:creationId xmlns:a16="http://schemas.microsoft.com/office/drawing/2014/main" id="{8FA74C09-B793-0AAF-F5A8-6967D4131CD2}"/>
              </a:ext>
            </a:extLst>
          </p:cNvPr>
          <p:cNvSpPr/>
          <p:nvPr/>
        </p:nvSpPr>
        <p:spPr>
          <a:xfrm>
            <a:off x="736600" y="1803400"/>
            <a:ext cx="7950200" cy="3784600"/>
          </a:xfrm>
          <a:prstGeom prst="roundRect">
            <a:avLst/>
          </a:prstGeom>
          <a:solidFill>
            <a:srgbClr val="FCFAF8">
              <a:alpha val="96000"/>
            </a:srgbClr>
          </a:solidFill>
          <a:ln w="19050" cap="flat" cmpd="sng" algn="ctr">
            <a:solidFill>
              <a:srgbClr val="C7B49A">
                <a:alpha val="7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169B401C-D03F-7E4B-9C00-9D45E50AC31D}"/>
              </a:ext>
            </a:extLst>
          </p:cNvPr>
          <p:cNvSpPr txBox="1"/>
          <p:nvPr/>
        </p:nvSpPr>
        <p:spPr>
          <a:xfrm>
            <a:off x="1143000" y="2133600"/>
            <a:ext cx="7112000" cy="461665"/>
          </a:xfrm>
          <a:prstGeom prst="rect">
            <a:avLst/>
          </a:prstGeom>
          <a:noFill/>
        </p:spPr>
        <p:txBody>
          <a:bodyPr vert="horz" wrap="square" lIns="127000" tIns="76200" rIns="127000" bIns="76200" rtlCol="0">
            <a:spAutoFit/>
          </a:bodyPr>
          <a:lstStyle/>
          <a:p>
            <a:r>
              <a:rPr lang="en-US" altLang="ko-KR" sz="2000">
                <a:solidFill>
                  <a:srgbClr val="2A2017"/>
                </a:solidFill>
                <a:latin typeface="Malgun Gothic" panose="020B0503020000020004" pitchFamily="50" charset="-127"/>
              </a:rPr>
              <a:t>- Save every number.</a:t>
            </a:r>
            <a:endParaRPr lang="ko-KR" altLang="en-US" sz="2000">
              <a:solidFill>
                <a:srgbClr val="2A2017"/>
              </a:solidFill>
              <a:latin typeface="Malgun Gothic" panose="020B0503020000020004" pitchFamily="50" charset="-127"/>
            </a:endParaRPr>
          </a:p>
        </p:txBody>
      </p:sp>
      <p:sp>
        <p:nvSpPr>
          <p:cNvPr id="9" name="TextBox 8">
            <a:extLst>
              <a:ext uri="{FF2B5EF4-FFF2-40B4-BE49-F238E27FC236}">
                <a16:creationId xmlns:a16="http://schemas.microsoft.com/office/drawing/2014/main" id="{FC52D3FC-C2DD-D728-63C7-5E69BECC2D49}"/>
              </a:ext>
            </a:extLst>
          </p:cNvPr>
          <p:cNvSpPr txBox="1"/>
          <p:nvPr/>
        </p:nvSpPr>
        <p:spPr>
          <a:xfrm>
            <a:off x="1143000" y="2832100"/>
            <a:ext cx="7112000" cy="461665"/>
          </a:xfrm>
          <a:prstGeom prst="rect">
            <a:avLst/>
          </a:prstGeom>
          <a:noFill/>
        </p:spPr>
        <p:txBody>
          <a:bodyPr vert="horz" wrap="square" lIns="127000" tIns="76200" rIns="127000" bIns="76200" rtlCol="0">
            <a:spAutoFit/>
          </a:bodyPr>
          <a:lstStyle/>
          <a:p>
            <a:r>
              <a:rPr lang="en-US" altLang="ko-KR" sz="2000">
                <a:solidFill>
                  <a:srgbClr val="2A2017"/>
                </a:solidFill>
                <a:latin typeface="Malgun Gothic" panose="020B0503020000020004" pitchFamily="50" charset="-127"/>
              </a:rPr>
              <a:t>- Check whether </a:t>
            </a:r>
            <a:r>
              <a:rPr lang="ko-KR" altLang="en-US" sz="2000">
                <a:solidFill>
                  <a:srgbClr val="2A2017"/>
                </a:solidFill>
                <a:latin typeface="Malgun Gothic" panose="020B0503020000020004" pitchFamily="50" charset="-127"/>
              </a:rPr>
              <a:t>민원인 </a:t>
            </a:r>
            <a:r>
              <a:rPr lang="en-US" altLang="ko-KR" sz="2000">
                <a:solidFill>
                  <a:srgbClr val="2A2017"/>
                </a:solidFill>
                <a:latin typeface="Malgun Gothic" panose="020B0503020000020004" pitchFamily="50" charset="-127"/>
              </a:rPr>
              <a:t>means you.</a:t>
            </a:r>
            <a:endParaRPr lang="ko-KR" altLang="en-US" sz="2000">
              <a:solidFill>
                <a:srgbClr val="2A2017"/>
              </a:solidFill>
              <a:latin typeface="Malgun Gothic" panose="020B0503020000020004" pitchFamily="50" charset="-127"/>
            </a:endParaRPr>
          </a:p>
        </p:txBody>
      </p:sp>
      <p:sp>
        <p:nvSpPr>
          <p:cNvPr id="10" name="TextBox 9">
            <a:extLst>
              <a:ext uri="{FF2B5EF4-FFF2-40B4-BE49-F238E27FC236}">
                <a16:creationId xmlns:a16="http://schemas.microsoft.com/office/drawing/2014/main" id="{3BCEF9B3-F9BC-0791-EEAE-E13DA9E3E4B4}"/>
              </a:ext>
            </a:extLst>
          </p:cNvPr>
          <p:cNvSpPr txBox="1"/>
          <p:nvPr/>
        </p:nvSpPr>
        <p:spPr>
          <a:xfrm>
            <a:off x="1143000" y="3530600"/>
            <a:ext cx="7112000" cy="461665"/>
          </a:xfrm>
          <a:prstGeom prst="rect">
            <a:avLst/>
          </a:prstGeom>
          <a:noFill/>
        </p:spPr>
        <p:txBody>
          <a:bodyPr vert="horz" wrap="square" lIns="127000" tIns="76200" rIns="127000" bIns="76200" rtlCol="0">
            <a:spAutoFit/>
          </a:bodyPr>
          <a:lstStyle/>
          <a:p>
            <a:r>
              <a:rPr lang="en-US" altLang="ko-KR" sz="2000">
                <a:solidFill>
                  <a:srgbClr val="2A2017"/>
                </a:solidFill>
                <a:latin typeface="Malgun Gothic" panose="020B0503020000020004" pitchFamily="50" charset="-127"/>
              </a:rPr>
              <a:t>- Ask for the </a:t>
            </a:r>
            <a:r>
              <a:rPr lang="ko-KR" altLang="en-US" sz="2000">
                <a:solidFill>
                  <a:srgbClr val="2A2017"/>
                </a:solidFill>
                <a:latin typeface="Malgun Gothic" panose="020B0503020000020004" pitchFamily="50" charset="-127"/>
              </a:rPr>
              <a:t>담당자 </a:t>
            </a:r>
            <a:r>
              <a:rPr lang="en-US" altLang="ko-KR" sz="2000">
                <a:solidFill>
                  <a:srgbClr val="2A2017"/>
                </a:solidFill>
                <a:latin typeface="Malgun Gothic" panose="020B0503020000020004" pitchFamily="50" charset="-127"/>
              </a:rPr>
              <a:t>if needed.</a:t>
            </a:r>
            <a:endParaRPr lang="ko-KR" altLang="en-US" sz="2000">
              <a:solidFill>
                <a:srgbClr val="2A2017"/>
              </a:solidFill>
              <a:latin typeface="Malgun Gothic" panose="020B0503020000020004" pitchFamily="50" charset="-127"/>
            </a:endParaRPr>
          </a:p>
        </p:txBody>
      </p:sp>
      <p:sp>
        <p:nvSpPr>
          <p:cNvPr id="11" name="TextBox 10">
            <a:extLst>
              <a:ext uri="{FF2B5EF4-FFF2-40B4-BE49-F238E27FC236}">
                <a16:creationId xmlns:a16="http://schemas.microsoft.com/office/drawing/2014/main" id="{660F942C-9673-07AF-90AC-C905C4E464C6}"/>
              </a:ext>
            </a:extLst>
          </p:cNvPr>
          <p:cNvSpPr txBox="1"/>
          <p:nvPr/>
        </p:nvSpPr>
        <p:spPr>
          <a:xfrm>
            <a:off x="1143000" y="4229100"/>
            <a:ext cx="7112000" cy="461665"/>
          </a:xfrm>
          <a:prstGeom prst="rect">
            <a:avLst/>
          </a:prstGeom>
          <a:noFill/>
        </p:spPr>
        <p:txBody>
          <a:bodyPr vert="horz" wrap="square" lIns="127000" tIns="76200" rIns="127000" bIns="76200" rtlCol="0">
            <a:spAutoFit/>
          </a:bodyPr>
          <a:lstStyle/>
          <a:p>
            <a:r>
              <a:rPr lang="en-US" altLang="ko-KR" sz="2000">
                <a:solidFill>
                  <a:srgbClr val="2A2017"/>
                </a:solidFill>
                <a:latin typeface="Malgun Gothic" panose="020B0503020000020004" pitchFamily="50" charset="-127"/>
              </a:rPr>
              <a:t>- </a:t>
            </a:r>
            <a:r>
              <a:rPr lang="ko-KR" altLang="en-US" sz="2000">
                <a:solidFill>
                  <a:srgbClr val="2A2017"/>
                </a:solidFill>
                <a:latin typeface="Malgun Gothic" panose="020B0503020000020004" pitchFamily="50" charset="-127"/>
              </a:rPr>
              <a:t>누락서류 </a:t>
            </a:r>
            <a:r>
              <a:rPr lang="en-US" altLang="ko-KR" sz="2000">
                <a:solidFill>
                  <a:srgbClr val="2A2017"/>
                </a:solidFill>
                <a:latin typeface="Malgun Gothic" panose="020B0503020000020004" pitchFamily="50" charset="-127"/>
              </a:rPr>
              <a:t>means action is required.</a:t>
            </a:r>
            <a:endParaRPr lang="ko-KR" altLang="en-US" sz="2000">
              <a:solidFill>
                <a:srgbClr val="2A2017"/>
              </a:solidFill>
              <a:latin typeface="Malgun Gothic" panose="020B0503020000020004" pitchFamily="50" charset="-127"/>
            </a:endParaRPr>
          </a:p>
        </p:txBody>
      </p:sp>
      <p:sp>
        <p:nvSpPr>
          <p:cNvPr id="12" name="직사각형 11">
            <a:extLst>
              <a:ext uri="{FF2B5EF4-FFF2-40B4-BE49-F238E27FC236}">
                <a16:creationId xmlns:a16="http://schemas.microsoft.com/office/drawing/2014/main" id="{45635593-118A-49AE-1BE2-EE269023386F}"/>
              </a:ext>
            </a:extLst>
          </p:cNvPr>
          <p:cNvSpPr/>
          <p:nvPr/>
        </p:nvSpPr>
        <p:spPr>
          <a:xfrm>
            <a:off x="812800" y="1435100"/>
            <a:ext cx="1422400" cy="63500"/>
          </a:xfrm>
          <a:prstGeom prst="rect">
            <a:avLst/>
          </a:prstGeom>
          <a:solidFill>
            <a:srgbClr val="9AA5F6"/>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143488534"/>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481</Words>
  <Application>Microsoft Office PowerPoint</Application>
  <PresentationFormat>사용자 지정</PresentationFormat>
  <Paragraphs>40</Paragraphs>
  <Slides>5</Slides>
  <Notes>5</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5</vt:i4>
      </vt:variant>
    </vt:vector>
  </HeadingPairs>
  <TitlesOfParts>
    <vt:vector size="9" baseType="lpstr">
      <vt:lpstr>맑은 고딕</vt:lpstr>
      <vt:lpstr>맑은 고딕</vt:lpstr>
      <vt:lpstr>Arial</vt:lpstr>
      <vt:lpstr>Office 테마</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bsoeok lee</dc:creator>
  <cp:lastModifiedBy>bsoeok lee</cp:lastModifiedBy>
  <cp:revision>1</cp:revision>
  <dcterms:created xsi:type="dcterms:W3CDTF">2026-05-16T09:39:58Z</dcterms:created>
  <dcterms:modified xsi:type="dcterms:W3CDTF">2026-05-16T09:39:58Z</dcterms:modified>
</cp:coreProperties>
</file>