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ko-KR"/>
    </a:defPPr>
    <a:lvl1pPr marL="0" algn="l" defTabSz="614477" rtl="0" eaLnBrk="1" latinLnBrk="1" hangingPunct="1">
      <a:defRPr sz="1210" kern="1200">
        <a:solidFill>
          <a:schemeClr val="tx1"/>
        </a:solidFill>
        <a:latin typeface="+mn-lt"/>
        <a:ea typeface="+mn-ea"/>
        <a:cs typeface="+mn-cs"/>
      </a:defRPr>
    </a:lvl1pPr>
    <a:lvl2pPr marL="307238" algn="l" defTabSz="614477" rtl="0" eaLnBrk="1" latinLnBrk="1" hangingPunct="1">
      <a:defRPr sz="1210" kern="1200">
        <a:solidFill>
          <a:schemeClr val="tx1"/>
        </a:solidFill>
        <a:latin typeface="+mn-lt"/>
        <a:ea typeface="+mn-ea"/>
        <a:cs typeface="+mn-cs"/>
      </a:defRPr>
    </a:lvl2pPr>
    <a:lvl3pPr marL="614477" algn="l" defTabSz="614477" rtl="0" eaLnBrk="1" latinLnBrk="1" hangingPunct="1">
      <a:defRPr sz="1210" kern="1200">
        <a:solidFill>
          <a:schemeClr val="tx1"/>
        </a:solidFill>
        <a:latin typeface="+mn-lt"/>
        <a:ea typeface="+mn-ea"/>
        <a:cs typeface="+mn-cs"/>
      </a:defRPr>
    </a:lvl3pPr>
    <a:lvl4pPr marL="921715" algn="l" defTabSz="614477" rtl="0" eaLnBrk="1" latinLnBrk="1" hangingPunct="1">
      <a:defRPr sz="1210" kern="1200">
        <a:solidFill>
          <a:schemeClr val="tx1"/>
        </a:solidFill>
        <a:latin typeface="+mn-lt"/>
        <a:ea typeface="+mn-ea"/>
        <a:cs typeface="+mn-cs"/>
      </a:defRPr>
    </a:lvl4pPr>
    <a:lvl5pPr marL="1228954" algn="l" defTabSz="614477" rtl="0" eaLnBrk="1" latinLnBrk="1" hangingPunct="1">
      <a:defRPr sz="1210" kern="1200">
        <a:solidFill>
          <a:schemeClr val="tx1"/>
        </a:solidFill>
        <a:latin typeface="+mn-lt"/>
        <a:ea typeface="+mn-ea"/>
        <a:cs typeface="+mn-cs"/>
      </a:defRPr>
    </a:lvl5pPr>
    <a:lvl6pPr marL="1536192" algn="l" defTabSz="614477" rtl="0" eaLnBrk="1" latinLnBrk="1" hangingPunct="1">
      <a:defRPr sz="1210" kern="1200">
        <a:solidFill>
          <a:schemeClr val="tx1"/>
        </a:solidFill>
        <a:latin typeface="+mn-lt"/>
        <a:ea typeface="+mn-ea"/>
        <a:cs typeface="+mn-cs"/>
      </a:defRPr>
    </a:lvl6pPr>
    <a:lvl7pPr marL="1843430" algn="l" defTabSz="614477" rtl="0" eaLnBrk="1" latinLnBrk="1" hangingPunct="1">
      <a:defRPr sz="1210" kern="1200">
        <a:solidFill>
          <a:schemeClr val="tx1"/>
        </a:solidFill>
        <a:latin typeface="+mn-lt"/>
        <a:ea typeface="+mn-ea"/>
        <a:cs typeface="+mn-cs"/>
      </a:defRPr>
    </a:lvl7pPr>
    <a:lvl8pPr marL="2150669" algn="l" defTabSz="614477" rtl="0" eaLnBrk="1" latinLnBrk="1" hangingPunct="1">
      <a:defRPr sz="1210" kern="1200">
        <a:solidFill>
          <a:schemeClr val="tx1"/>
        </a:solidFill>
        <a:latin typeface="+mn-lt"/>
        <a:ea typeface="+mn-ea"/>
        <a:cs typeface="+mn-cs"/>
      </a:defRPr>
    </a:lvl8pPr>
    <a:lvl9pPr marL="2457907" algn="l" defTabSz="614477" rtl="0" eaLnBrk="1" latinLnBrk="1" hangingPunct="1">
      <a:defRPr sz="121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CA996-387C-4708-A1AE-C2F7A01F6EC4}" type="datetimeFigureOut">
              <a:rPr lang="ko-KR" altLang="en-US" smtClean="0"/>
              <a:t>2026-05-17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93643-8749-42F1-8D2B-5B9C41B5AE1E}" type="slidenum">
              <a:rPr lang="ko-KR" altLang="en-US" smtClean="0"/>
              <a:t>‹#›</a:t>
            </a:fld>
            <a:endParaRPr lang="ko-KR" altLang="en-US"/>
          </a:p>
        </p:txBody>
      </p:sp>
    </p:spTree>
    <p:extLst>
      <p:ext uri="{BB962C8B-B14F-4D97-AF65-F5344CB8AC3E}">
        <p14:creationId xmlns:p14="http://schemas.microsoft.com/office/powerpoint/2010/main" val="2494445012"/>
      </p:ext>
    </p:extLst>
  </p:cSld>
  <p:clrMap bg1="lt1" tx1="dk1" bg2="lt2" tx2="dk2" accent1="accent1" accent2="accent2" accent3="accent3" accent4="accent4" accent5="accent5" accent6="accent6" hlink="hlink" folHlink="folHlink"/>
  <p:notesStyle>
    <a:lvl1pPr marL="0" algn="l" defTabSz="614477" rtl="0" eaLnBrk="1" latinLnBrk="1" hangingPunct="1">
      <a:defRPr sz="806" kern="1200">
        <a:solidFill>
          <a:schemeClr val="tx1"/>
        </a:solidFill>
        <a:latin typeface="+mn-lt"/>
        <a:ea typeface="+mn-ea"/>
        <a:cs typeface="+mn-cs"/>
      </a:defRPr>
    </a:lvl1pPr>
    <a:lvl2pPr marL="307238" algn="l" defTabSz="614477" rtl="0" eaLnBrk="1" latinLnBrk="1" hangingPunct="1">
      <a:defRPr sz="806" kern="1200">
        <a:solidFill>
          <a:schemeClr val="tx1"/>
        </a:solidFill>
        <a:latin typeface="+mn-lt"/>
        <a:ea typeface="+mn-ea"/>
        <a:cs typeface="+mn-cs"/>
      </a:defRPr>
    </a:lvl2pPr>
    <a:lvl3pPr marL="614477" algn="l" defTabSz="614477" rtl="0" eaLnBrk="1" latinLnBrk="1" hangingPunct="1">
      <a:defRPr sz="806" kern="1200">
        <a:solidFill>
          <a:schemeClr val="tx1"/>
        </a:solidFill>
        <a:latin typeface="+mn-lt"/>
        <a:ea typeface="+mn-ea"/>
        <a:cs typeface="+mn-cs"/>
      </a:defRPr>
    </a:lvl3pPr>
    <a:lvl4pPr marL="921715" algn="l" defTabSz="614477" rtl="0" eaLnBrk="1" latinLnBrk="1" hangingPunct="1">
      <a:defRPr sz="806" kern="1200">
        <a:solidFill>
          <a:schemeClr val="tx1"/>
        </a:solidFill>
        <a:latin typeface="+mn-lt"/>
        <a:ea typeface="+mn-ea"/>
        <a:cs typeface="+mn-cs"/>
      </a:defRPr>
    </a:lvl4pPr>
    <a:lvl5pPr marL="1228954" algn="l" defTabSz="614477" rtl="0" eaLnBrk="1" latinLnBrk="1" hangingPunct="1">
      <a:defRPr sz="806" kern="1200">
        <a:solidFill>
          <a:schemeClr val="tx1"/>
        </a:solidFill>
        <a:latin typeface="+mn-lt"/>
        <a:ea typeface="+mn-ea"/>
        <a:cs typeface="+mn-cs"/>
      </a:defRPr>
    </a:lvl5pPr>
    <a:lvl6pPr marL="1536192" algn="l" defTabSz="614477" rtl="0" eaLnBrk="1" latinLnBrk="1" hangingPunct="1">
      <a:defRPr sz="806" kern="1200">
        <a:solidFill>
          <a:schemeClr val="tx1"/>
        </a:solidFill>
        <a:latin typeface="+mn-lt"/>
        <a:ea typeface="+mn-ea"/>
        <a:cs typeface="+mn-cs"/>
      </a:defRPr>
    </a:lvl6pPr>
    <a:lvl7pPr marL="1843430" algn="l" defTabSz="614477" rtl="0" eaLnBrk="1" latinLnBrk="1" hangingPunct="1">
      <a:defRPr sz="806" kern="1200">
        <a:solidFill>
          <a:schemeClr val="tx1"/>
        </a:solidFill>
        <a:latin typeface="+mn-lt"/>
        <a:ea typeface="+mn-ea"/>
        <a:cs typeface="+mn-cs"/>
      </a:defRPr>
    </a:lvl7pPr>
    <a:lvl8pPr marL="2150669" algn="l" defTabSz="614477" rtl="0" eaLnBrk="1" latinLnBrk="1" hangingPunct="1">
      <a:defRPr sz="806" kern="1200">
        <a:solidFill>
          <a:schemeClr val="tx1"/>
        </a:solidFill>
        <a:latin typeface="+mn-lt"/>
        <a:ea typeface="+mn-ea"/>
        <a:cs typeface="+mn-cs"/>
      </a:defRPr>
    </a:lvl8pPr>
    <a:lvl9pPr marL="2457907" algn="l" defTabSz="614477" rtl="0" eaLnBrk="1" latinLnBrk="1" hangingPunct="1">
      <a:defRPr sz="8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opening slide sets the apartment recycling situation. The learner is holding bottles, paper, food waste, and a small trash bag. The article should explain that the first task is not translating every notice. The first task is identifying the waste type. Once the learner knows whether the item is general waste, food waste, recyclables, or bulky waste, the next action becomes much clearer.</a:t>
            </a:r>
            <a:endParaRPr lang="ko-KR" altLang="en-US"/>
          </a:p>
        </p:txBody>
      </p:sp>
      <p:sp>
        <p:nvSpPr>
          <p:cNvPr id="4" name="슬라이드 번호 개체 틀 3"/>
          <p:cNvSpPr>
            <a:spLocks noGrp="1"/>
          </p:cNvSpPr>
          <p:nvPr>
            <p:ph type="sldNum" sz="quarter" idx="5"/>
          </p:nvPr>
        </p:nvSpPr>
        <p:spPr/>
        <p:txBody>
          <a:bodyPr/>
          <a:lstStyle/>
          <a:p>
            <a:fld id="{8FE93643-8749-42F1-8D2B-5B9C41B5AE1E}" type="slidenum">
              <a:rPr lang="ko-KR" altLang="en-US" smtClean="0"/>
              <a:t>1</a:t>
            </a:fld>
            <a:endParaRPr lang="ko-KR" altLang="en-US"/>
          </a:p>
        </p:txBody>
      </p:sp>
    </p:spTree>
    <p:extLst>
      <p:ext uri="{BB962C8B-B14F-4D97-AF65-F5344CB8AC3E}">
        <p14:creationId xmlns:p14="http://schemas.microsoft.com/office/powerpoint/2010/main" val="3333999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introduces the main vocabulary groups. General waste usually points to a paid trash bag. Food waste points to a separate container or special system. Recyclables point to sorting bins. The article expands this slide with a full vocabulary table, but the slide should remain light and practical so learners can remember the decision path.</a:t>
            </a:r>
            <a:endParaRPr lang="ko-KR" altLang="en-US"/>
          </a:p>
        </p:txBody>
      </p:sp>
      <p:sp>
        <p:nvSpPr>
          <p:cNvPr id="4" name="슬라이드 번호 개체 틀 3"/>
          <p:cNvSpPr>
            <a:spLocks noGrp="1"/>
          </p:cNvSpPr>
          <p:nvPr>
            <p:ph type="sldNum" sz="quarter" idx="5"/>
          </p:nvPr>
        </p:nvSpPr>
        <p:spPr/>
        <p:txBody>
          <a:bodyPr/>
          <a:lstStyle/>
          <a:p>
            <a:fld id="{8FE93643-8749-42F1-8D2B-5B9C41B5AE1E}" type="slidenum">
              <a:rPr lang="ko-KR" altLang="en-US" smtClean="0"/>
              <a:t>2</a:t>
            </a:fld>
            <a:endParaRPr lang="ko-KR" altLang="en-US"/>
          </a:p>
        </p:txBody>
      </p:sp>
    </p:spTree>
    <p:extLst>
      <p:ext uri="{BB962C8B-B14F-4D97-AF65-F5344CB8AC3E}">
        <p14:creationId xmlns:p14="http://schemas.microsoft.com/office/powerpoint/2010/main" val="266320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third slide teaches formula reading. A learner should scan for the material word first, then the action beside it. Paper, plastic, plastic bottles, and separate disposal each create a different action. The article should avoid a long grammar explanation and instead show how a recycling label changes what the learner does with the item in their hand.</a:t>
            </a:r>
            <a:endParaRPr lang="ko-KR" altLang="en-US"/>
          </a:p>
        </p:txBody>
      </p:sp>
      <p:sp>
        <p:nvSpPr>
          <p:cNvPr id="4" name="슬라이드 번호 개체 틀 3"/>
          <p:cNvSpPr>
            <a:spLocks noGrp="1"/>
          </p:cNvSpPr>
          <p:nvPr>
            <p:ph type="sldNum" sz="quarter" idx="5"/>
          </p:nvPr>
        </p:nvSpPr>
        <p:spPr/>
        <p:txBody>
          <a:bodyPr/>
          <a:lstStyle/>
          <a:p>
            <a:fld id="{8FE93643-8749-42F1-8D2B-5B9C41B5AE1E}" type="slidenum">
              <a:rPr lang="ko-KR" altLang="en-US" smtClean="0"/>
              <a:t>3</a:t>
            </a:fld>
            <a:endParaRPr lang="ko-KR" altLang="en-US"/>
          </a:p>
        </p:txBody>
      </p:sp>
    </p:spTree>
    <p:extLst>
      <p:ext uri="{BB962C8B-B14F-4D97-AF65-F5344CB8AC3E}">
        <p14:creationId xmlns:p14="http://schemas.microsoft.com/office/powerpoint/2010/main" val="4241331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This slide gives the core method. First, identify the item. Second, choose the correct container or bag. Third, check whether a special rule applies. The article should make this method feel like a real moment in front of apartment bins. The learner should be able to use the method even if a notice contains many words they do not know.</a:t>
            </a:r>
            <a:endParaRPr lang="ko-KR" altLang="en-US"/>
          </a:p>
        </p:txBody>
      </p:sp>
      <p:sp>
        <p:nvSpPr>
          <p:cNvPr id="4" name="슬라이드 번호 개체 틀 3"/>
          <p:cNvSpPr>
            <a:spLocks noGrp="1"/>
          </p:cNvSpPr>
          <p:nvPr>
            <p:ph type="sldNum" sz="quarter" idx="5"/>
          </p:nvPr>
        </p:nvSpPr>
        <p:spPr/>
        <p:txBody>
          <a:bodyPr/>
          <a:lstStyle/>
          <a:p>
            <a:fld id="{8FE93643-8749-42F1-8D2B-5B9C41B5AE1E}" type="slidenum">
              <a:rPr lang="ko-KR" altLang="en-US" smtClean="0"/>
              <a:t>4</a:t>
            </a:fld>
            <a:endParaRPr lang="ko-KR" altLang="en-US"/>
          </a:p>
        </p:txBody>
      </p:sp>
    </p:spTree>
    <p:extLst>
      <p:ext uri="{BB962C8B-B14F-4D97-AF65-F5344CB8AC3E}">
        <p14:creationId xmlns:p14="http://schemas.microsoft.com/office/powerpoint/2010/main" val="3263781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The final slide prepares the mistake and practice sections. Learners often use one broad trash word, mix food waste with general waste, or leave a bulky item in the wrong place. The article turns those mistakes into recognition questions and a short speaking pattern. The closing message is simple: identify the category, sort carefully, and ask one short question before guessing.</a:t>
            </a:r>
            <a:endParaRPr lang="ko-KR" altLang="en-US"/>
          </a:p>
        </p:txBody>
      </p:sp>
      <p:sp>
        <p:nvSpPr>
          <p:cNvPr id="4" name="슬라이드 번호 개체 틀 3"/>
          <p:cNvSpPr>
            <a:spLocks noGrp="1"/>
          </p:cNvSpPr>
          <p:nvPr>
            <p:ph type="sldNum" sz="quarter" idx="5"/>
          </p:nvPr>
        </p:nvSpPr>
        <p:spPr/>
        <p:txBody>
          <a:bodyPr/>
          <a:lstStyle/>
          <a:p>
            <a:fld id="{8FE93643-8749-42F1-8D2B-5B9C41B5AE1E}" type="slidenum">
              <a:rPr lang="ko-KR" altLang="en-US" smtClean="0"/>
              <a:t>5</a:t>
            </a:fld>
            <a:endParaRPr lang="ko-KR" altLang="en-US"/>
          </a:p>
        </p:txBody>
      </p:sp>
    </p:spTree>
    <p:extLst>
      <p:ext uri="{BB962C8B-B14F-4D97-AF65-F5344CB8AC3E}">
        <p14:creationId xmlns:p14="http://schemas.microsoft.com/office/powerpoint/2010/main" val="408131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9B6203A-3A8D-A9F4-18E1-D6A5AB5B012C}"/>
              </a:ext>
            </a:extLst>
          </p:cNvPr>
          <p:cNvSpPr>
            <a:spLocks noGrp="1"/>
          </p:cNvSpPr>
          <p:nvPr>
            <p:ph type="ctrTitle"/>
          </p:nvPr>
        </p:nvSpPr>
        <p:spPr>
          <a:xfrm>
            <a:off x="1524000" y="1122363"/>
            <a:ext cx="9144000" cy="2387600"/>
          </a:xfrm>
        </p:spPr>
        <p:txBody>
          <a:bodyPr anchor="b"/>
          <a:lstStyle>
            <a:lvl1pPr algn="ctr">
              <a:defRPr sz="3600"/>
            </a:lvl1pPr>
          </a:lstStyle>
          <a:p>
            <a:r>
              <a:rPr lang="ko-KR" altLang="en-US"/>
              <a:t>마스터 제목 스타일 편집</a:t>
            </a:r>
          </a:p>
        </p:txBody>
      </p:sp>
      <p:sp>
        <p:nvSpPr>
          <p:cNvPr id="3" name="부제목 2">
            <a:extLst>
              <a:ext uri="{FF2B5EF4-FFF2-40B4-BE49-F238E27FC236}">
                <a16:creationId xmlns:a16="http://schemas.microsoft.com/office/drawing/2014/main" id="{CFFFA8BF-51DC-8A75-615A-9C9E2EB302AA}"/>
              </a:ext>
            </a:extLst>
          </p:cNvPr>
          <p:cNvSpPr>
            <a:spLocks noGrp="1"/>
          </p:cNvSpPr>
          <p:nvPr>
            <p:ph type="subTitle" idx="1"/>
          </p:nvPr>
        </p:nvSpPr>
        <p:spPr>
          <a:xfrm>
            <a:off x="1524000" y="3602037"/>
            <a:ext cx="9144000" cy="165576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DA1600A9-FC7F-F18B-59CA-6FBAAA35D38B}"/>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C3C97069-9BCB-8265-395F-75BCDC4A105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5F7EE3D-96BD-5DF9-5649-B8B5960E6A74}"/>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302818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3873572-684E-8BB2-56A0-E4A0449B8CCA}"/>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3139641-F8CB-DB6A-C562-97CA8336893B}"/>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61D4D33-EF9E-A13C-224D-B69340BC2D6F}"/>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5C6FA4CB-18EF-9FCD-0818-405794EABF7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B26A7BB-23A9-1868-4C91-AAA862C96BD5}"/>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184648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CB0C66C-76C7-C2B3-18AC-27D4F0A6C8A4}"/>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DFF709D8-3979-D563-720A-6DF6D54DAB88}"/>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FFDF21F-109F-43E5-0AE2-F8B07126D8F1}"/>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15F435FF-F6EE-D552-2585-171CCA64C97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601288A-9ABD-B3F7-CF12-EBBE46B6C2C3}"/>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290258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F703852-3C48-5EBC-FD5B-C3E8A6B5B4C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60CFDC18-FAF1-D925-7ED1-77D309F5A07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9BD48B6-0CF5-49FC-EFE8-F4FE9F4EB7EE}"/>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AB165FA3-3909-4684-4A9A-248CF6437C9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39C1571-56F7-F5EF-786C-833D84922E59}"/>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131725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67FD64F-66D5-B6A3-78A4-8D630214216C}"/>
              </a:ext>
            </a:extLst>
          </p:cNvPr>
          <p:cNvSpPr>
            <a:spLocks noGrp="1"/>
          </p:cNvSpPr>
          <p:nvPr>
            <p:ph type="title"/>
          </p:nvPr>
        </p:nvSpPr>
        <p:spPr>
          <a:xfrm>
            <a:off x="831850" y="1709739"/>
            <a:ext cx="10515600" cy="2852738"/>
          </a:xfrm>
        </p:spPr>
        <p:txBody>
          <a:bodyPr anchor="b"/>
          <a:lstStyle>
            <a:lvl1pPr>
              <a:defRPr sz="3600"/>
            </a:lvl1pPr>
          </a:lstStyle>
          <a:p>
            <a:r>
              <a:rPr lang="ko-KR" altLang="en-US"/>
              <a:t>마스터 제목 스타일 편집</a:t>
            </a:r>
          </a:p>
        </p:txBody>
      </p:sp>
      <p:sp>
        <p:nvSpPr>
          <p:cNvPr id="3" name="텍스트 개체 틀 2">
            <a:extLst>
              <a:ext uri="{FF2B5EF4-FFF2-40B4-BE49-F238E27FC236}">
                <a16:creationId xmlns:a16="http://schemas.microsoft.com/office/drawing/2014/main" id="{F3573F99-EAC0-6FE2-598B-E69152B9F204}"/>
              </a:ext>
            </a:extLst>
          </p:cNvPr>
          <p:cNvSpPr>
            <a:spLocks noGrp="1"/>
          </p:cNvSpPr>
          <p:nvPr>
            <p:ph type="body" idx="1"/>
          </p:nvPr>
        </p:nvSpPr>
        <p:spPr>
          <a:xfrm>
            <a:off x="831850" y="4589464"/>
            <a:ext cx="10515600" cy="1500188"/>
          </a:xfrm>
        </p:spPr>
        <p:txBody>
          <a:bodyPr/>
          <a:lstStyle>
            <a:lvl1pPr marL="0" indent="0">
              <a:buNone/>
              <a:defRPr sz="1440">
                <a:solidFill>
                  <a:schemeClr val="tx1">
                    <a:tint val="82000"/>
                  </a:schemeClr>
                </a:solidFill>
              </a:defRPr>
            </a:lvl1pPr>
            <a:lvl2pPr marL="274320" indent="0">
              <a:buNone/>
              <a:defRPr sz="1200">
                <a:solidFill>
                  <a:schemeClr val="tx1">
                    <a:tint val="82000"/>
                  </a:schemeClr>
                </a:solidFill>
              </a:defRPr>
            </a:lvl2pPr>
            <a:lvl3pPr marL="548640" indent="0">
              <a:buNone/>
              <a:defRPr sz="1080">
                <a:solidFill>
                  <a:schemeClr val="tx1">
                    <a:tint val="82000"/>
                  </a:schemeClr>
                </a:solidFill>
              </a:defRPr>
            </a:lvl3pPr>
            <a:lvl4pPr marL="822960" indent="0">
              <a:buNone/>
              <a:defRPr sz="960">
                <a:solidFill>
                  <a:schemeClr val="tx1">
                    <a:tint val="82000"/>
                  </a:schemeClr>
                </a:solidFill>
              </a:defRPr>
            </a:lvl4pPr>
            <a:lvl5pPr marL="1097280" indent="0">
              <a:buNone/>
              <a:defRPr sz="960">
                <a:solidFill>
                  <a:schemeClr val="tx1">
                    <a:tint val="82000"/>
                  </a:schemeClr>
                </a:solidFill>
              </a:defRPr>
            </a:lvl5pPr>
            <a:lvl6pPr marL="1371600" indent="0">
              <a:buNone/>
              <a:defRPr sz="960">
                <a:solidFill>
                  <a:schemeClr val="tx1">
                    <a:tint val="82000"/>
                  </a:schemeClr>
                </a:solidFill>
              </a:defRPr>
            </a:lvl6pPr>
            <a:lvl7pPr marL="1645920" indent="0">
              <a:buNone/>
              <a:defRPr sz="960">
                <a:solidFill>
                  <a:schemeClr val="tx1">
                    <a:tint val="82000"/>
                  </a:schemeClr>
                </a:solidFill>
              </a:defRPr>
            </a:lvl7pPr>
            <a:lvl8pPr marL="1920240" indent="0">
              <a:buNone/>
              <a:defRPr sz="960">
                <a:solidFill>
                  <a:schemeClr val="tx1">
                    <a:tint val="82000"/>
                  </a:schemeClr>
                </a:solidFill>
              </a:defRPr>
            </a:lvl8pPr>
            <a:lvl9pPr marL="2194560" indent="0">
              <a:buNone/>
              <a:defRPr sz="96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4BFDBE2D-35A6-74EE-45E9-00CB01B0779B}"/>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D94ACF1C-92B8-2C7D-DEA8-8625F44FE4C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2DC738-EA51-3363-3B55-A73B3B4C26A8}"/>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226389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DA551B8-0B16-BEDC-059F-9203C5708133}"/>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089CA76-B877-A1DE-122D-37444140C1AC}"/>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F845C646-5FC1-D80E-359C-F063FBD0B85A}"/>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D8578890-38A5-B0FF-612D-083BD79841A2}"/>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6" name="바닥글 개체 틀 5">
            <a:extLst>
              <a:ext uri="{FF2B5EF4-FFF2-40B4-BE49-F238E27FC236}">
                <a16:creationId xmlns:a16="http://schemas.microsoft.com/office/drawing/2014/main" id="{33C63D0A-583C-6A68-7139-FAEBEAF095A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38FDBDC3-C3B0-AC5B-9B74-A895939D4776}"/>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9053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BE865D-3CB5-0319-4E9A-3413707822C3}"/>
              </a:ext>
            </a:extLst>
          </p:cNvPr>
          <p:cNvSpPr>
            <a:spLocks noGrp="1"/>
          </p:cNvSpPr>
          <p:nvPr>
            <p:ph type="title"/>
          </p:nvPr>
        </p:nvSpPr>
        <p:spPr>
          <a:xfrm>
            <a:off x="839788" y="365126"/>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937EC8DD-60B7-B878-54CC-95F68E7677AF}"/>
              </a:ext>
            </a:extLst>
          </p:cNvPr>
          <p:cNvSpPr>
            <a:spLocks noGrp="1"/>
          </p:cNvSpPr>
          <p:nvPr>
            <p:ph type="body" idx="1"/>
          </p:nvPr>
        </p:nvSpPr>
        <p:spPr>
          <a:xfrm>
            <a:off x="839789" y="1681162"/>
            <a:ext cx="5157787"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014D633-0B7A-A204-C473-A987AD9E8EE8}"/>
              </a:ext>
            </a:extLst>
          </p:cNvPr>
          <p:cNvSpPr>
            <a:spLocks noGrp="1"/>
          </p:cNvSpPr>
          <p:nvPr>
            <p:ph sz="half" idx="2"/>
          </p:nvPr>
        </p:nvSpPr>
        <p:spPr>
          <a:xfrm>
            <a:off x="839789"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55030194-8CBD-A368-C4E6-1FAFC22ECF44}"/>
              </a:ext>
            </a:extLst>
          </p:cNvPr>
          <p:cNvSpPr>
            <a:spLocks noGrp="1"/>
          </p:cNvSpPr>
          <p:nvPr>
            <p:ph type="body" sz="quarter" idx="3"/>
          </p:nvPr>
        </p:nvSpPr>
        <p:spPr>
          <a:xfrm>
            <a:off x="6172201" y="1681162"/>
            <a:ext cx="5183188" cy="823913"/>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E1B36927-407F-22A3-8634-A2F3973595BE}"/>
              </a:ext>
            </a:extLst>
          </p:cNvPr>
          <p:cNvSpPr>
            <a:spLocks noGrp="1"/>
          </p:cNvSpPr>
          <p:nvPr>
            <p:ph sz="quarter" idx="4"/>
          </p:nvPr>
        </p:nvSpPr>
        <p:spPr>
          <a:xfrm>
            <a:off x="6172201"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30B450AA-B6BC-07E4-294A-AD7E83C62DB2}"/>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8" name="바닥글 개체 틀 7">
            <a:extLst>
              <a:ext uri="{FF2B5EF4-FFF2-40B4-BE49-F238E27FC236}">
                <a16:creationId xmlns:a16="http://schemas.microsoft.com/office/drawing/2014/main" id="{30745499-6CB9-4241-6F9C-EECEF42DDE9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4F30FACD-0F32-EE02-63E2-7F81E778F7B3}"/>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388839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FC8A265-E4A5-9EE8-C120-CE7FE0C582EB}"/>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0106CC9F-2115-22C8-43DF-F23FA7864882}"/>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4" name="바닥글 개체 틀 3">
            <a:extLst>
              <a:ext uri="{FF2B5EF4-FFF2-40B4-BE49-F238E27FC236}">
                <a16:creationId xmlns:a16="http://schemas.microsoft.com/office/drawing/2014/main" id="{CBCFF0D4-FD68-8D9C-85AD-4D8E3F1FB9BE}"/>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19906A7-5337-CD28-6669-C3C0B7EE26AC}"/>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254135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415D4B25-5EC9-8300-8735-8F3980FCD1F0}"/>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3" name="바닥글 개체 틀 2">
            <a:extLst>
              <a:ext uri="{FF2B5EF4-FFF2-40B4-BE49-F238E27FC236}">
                <a16:creationId xmlns:a16="http://schemas.microsoft.com/office/drawing/2014/main" id="{3274FF7F-A0F0-C7DA-B6C6-B442974FA41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EAEEF55-828B-0E30-9052-E4D18AAD7486}"/>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32534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E0AE61-11FA-6493-6C13-B05E336B0DB5}"/>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내용 개체 틀 2">
            <a:extLst>
              <a:ext uri="{FF2B5EF4-FFF2-40B4-BE49-F238E27FC236}">
                <a16:creationId xmlns:a16="http://schemas.microsoft.com/office/drawing/2014/main" id="{535E2ECE-90D9-4A8C-DBEC-B272AC1583D9}"/>
              </a:ext>
            </a:extLst>
          </p:cNvPr>
          <p:cNvSpPr>
            <a:spLocks noGrp="1"/>
          </p:cNvSpPr>
          <p:nvPr>
            <p:ph idx="1"/>
          </p:nvPr>
        </p:nvSpPr>
        <p:spPr>
          <a:xfrm>
            <a:off x="5183188" y="987425"/>
            <a:ext cx="6172200" cy="4873625"/>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57F55937-6A53-AA10-81F7-2EAC96870634}"/>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DA3F36F-7E34-7B5D-F2B7-119EF0D08DCC}"/>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6" name="바닥글 개체 틀 5">
            <a:extLst>
              <a:ext uri="{FF2B5EF4-FFF2-40B4-BE49-F238E27FC236}">
                <a16:creationId xmlns:a16="http://schemas.microsoft.com/office/drawing/2014/main" id="{C154F366-5A2F-ACF6-3A08-937C0BF933A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3C63C0B-278F-1AF4-FC6F-45270C0226FA}"/>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351320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74D451D-B54B-5986-1982-079BADBA6462}"/>
              </a:ext>
            </a:extLst>
          </p:cNvPr>
          <p:cNvSpPr>
            <a:spLocks noGrp="1"/>
          </p:cNvSpPr>
          <p:nvPr>
            <p:ph type="title"/>
          </p:nvPr>
        </p:nvSpPr>
        <p:spPr>
          <a:xfrm>
            <a:off x="839789" y="457200"/>
            <a:ext cx="3932237" cy="1600200"/>
          </a:xfrm>
        </p:spPr>
        <p:txBody>
          <a:bodyPr anchor="b"/>
          <a:lstStyle>
            <a:lvl1pPr>
              <a:defRPr sz="1920"/>
            </a:lvl1pPr>
          </a:lstStyle>
          <a:p>
            <a:r>
              <a:rPr lang="ko-KR" altLang="en-US"/>
              <a:t>마스터 제목 스타일 편집</a:t>
            </a:r>
          </a:p>
        </p:txBody>
      </p:sp>
      <p:sp>
        <p:nvSpPr>
          <p:cNvPr id="3" name="그림 개체 틀 2">
            <a:extLst>
              <a:ext uri="{FF2B5EF4-FFF2-40B4-BE49-F238E27FC236}">
                <a16:creationId xmlns:a16="http://schemas.microsoft.com/office/drawing/2014/main" id="{5E5D416C-A8FA-F483-1617-DE0C91514414}"/>
              </a:ext>
            </a:extLst>
          </p:cNvPr>
          <p:cNvSpPr>
            <a:spLocks noGrp="1"/>
          </p:cNvSpPr>
          <p:nvPr>
            <p:ph type="pic" idx="1"/>
          </p:nvPr>
        </p:nvSpPr>
        <p:spPr>
          <a:xfrm>
            <a:off x="5183188" y="987425"/>
            <a:ext cx="6172200" cy="4873625"/>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ko-KR" altLang="en-US"/>
          </a:p>
        </p:txBody>
      </p:sp>
      <p:sp>
        <p:nvSpPr>
          <p:cNvPr id="4" name="텍스트 개체 틀 3">
            <a:extLst>
              <a:ext uri="{FF2B5EF4-FFF2-40B4-BE49-F238E27FC236}">
                <a16:creationId xmlns:a16="http://schemas.microsoft.com/office/drawing/2014/main" id="{BD413897-C3E7-1B57-0B5A-9C168B38DC56}"/>
              </a:ext>
            </a:extLst>
          </p:cNvPr>
          <p:cNvSpPr>
            <a:spLocks noGrp="1"/>
          </p:cNvSpPr>
          <p:nvPr>
            <p:ph type="body" sz="half" idx="2"/>
          </p:nvPr>
        </p:nvSpPr>
        <p:spPr>
          <a:xfrm>
            <a:off x="839789" y="2057400"/>
            <a:ext cx="3932237" cy="3811588"/>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926DE8FC-CA3C-8483-2454-3F9B68F752E3}"/>
              </a:ext>
            </a:extLst>
          </p:cNvPr>
          <p:cNvSpPr>
            <a:spLocks noGrp="1"/>
          </p:cNvSpPr>
          <p:nvPr>
            <p:ph type="dt" sz="half" idx="10"/>
          </p:nvPr>
        </p:nvSpPr>
        <p:spPr/>
        <p:txBody>
          <a:bodyPr/>
          <a:lstStyle/>
          <a:p>
            <a:fld id="{A8685F7B-C8CE-4AF3-A47E-8ADCB2A299F5}" type="datetimeFigureOut">
              <a:rPr lang="ko-KR" altLang="en-US" smtClean="0"/>
              <a:t>2026-05-17</a:t>
            </a:fld>
            <a:endParaRPr lang="ko-KR" altLang="en-US"/>
          </a:p>
        </p:txBody>
      </p:sp>
      <p:sp>
        <p:nvSpPr>
          <p:cNvPr id="6" name="바닥글 개체 틀 5">
            <a:extLst>
              <a:ext uri="{FF2B5EF4-FFF2-40B4-BE49-F238E27FC236}">
                <a16:creationId xmlns:a16="http://schemas.microsoft.com/office/drawing/2014/main" id="{4CC9CB63-1CEE-2297-574C-FA9E8F64776D}"/>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1F73BAE-555C-5D7D-480A-EA4511D9D14F}"/>
              </a:ext>
            </a:extLst>
          </p:cNvPr>
          <p:cNvSpPr>
            <a:spLocks noGrp="1"/>
          </p:cNvSpPr>
          <p:nvPr>
            <p:ph type="sldNum" sz="quarter" idx="12"/>
          </p:nvPr>
        </p:nvSpPr>
        <p:spPr/>
        <p:txBody>
          <a:body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2844934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174D520-A88E-0A70-8FE3-987F330FD45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ACED2FBC-1398-8D95-6D14-FBF414FA6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1BB3C57-D7F5-7825-3751-235516797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720">
                <a:solidFill>
                  <a:schemeClr val="tx1">
                    <a:tint val="82000"/>
                  </a:schemeClr>
                </a:solidFill>
              </a:defRPr>
            </a:lvl1pPr>
          </a:lstStyle>
          <a:p>
            <a:fld id="{A8685F7B-C8CE-4AF3-A47E-8ADCB2A299F5}" type="datetimeFigureOut">
              <a:rPr lang="ko-KR" altLang="en-US" smtClean="0"/>
              <a:t>2026-05-17</a:t>
            </a:fld>
            <a:endParaRPr lang="ko-KR" altLang="en-US"/>
          </a:p>
        </p:txBody>
      </p:sp>
      <p:sp>
        <p:nvSpPr>
          <p:cNvPr id="5" name="바닥글 개체 틀 4">
            <a:extLst>
              <a:ext uri="{FF2B5EF4-FFF2-40B4-BE49-F238E27FC236}">
                <a16:creationId xmlns:a16="http://schemas.microsoft.com/office/drawing/2014/main" id="{A16E3EC6-E7E2-D814-8894-140A9F20A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72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7A1CBA68-40BD-64D6-C3AA-629B00605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720">
                <a:solidFill>
                  <a:schemeClr val="tx1">
                    <a:tint val="82000"/>
                  </a:schemeClr>
                </a:solidFill>
              </a:defRPr>
            </a:lvl1pPr>
          </a:lstStyle>
          <a:p>
            <a:fld id="{DE9A68EF-DE66-40C9-9182-E65B6DC7826C}" type="slidenum">
              <a:rPr lang="ko-KR" altLang="en-US" smtClean="0"/>
              <a:t>‹#›</a:t>
            </a:fld>
            <a:endParaRPr lang="ko-KR" altLang="en-US"/>
          </a:p>
        </p:txBody>
      </p:sp>
    </p:spTree>
    <p:extLst>
      <p:ext uri="{BB962C8B-B14F-4D97-AF65-F5344CB8AC3E}">
        <p14:creationId xmlns:p14="http://schemas.microsoft.com/office/powerpoint/2010/main" val="267715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1"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1"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1"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1"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1"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ko-KR"/>
      </a:defPPr>
      <a:lvl1pPr marL="0" algn="l" defTabSz="548640" rtl="0" eaLnBrk="1" latinLnBrk="1" hangingPunct="1">
        <a:defRPr sz="1080" kern="1200">
          <a:solidFill>
            <a:schemeClr val="tx1"/>
          </a:solidFill>
          <a:latin typeface="+mn-lt"/>
          <a:ea typeface="+mn-ea"/>
          <a:cs typeface="+mn-cs"/>
        </a:defRPr>
      </a:lvl1pPr>
      <a:lvl2pPr marL="274320" algn="l" defTabSz="548640" rtl="0" eaLnBrk="1" latinLnBrk="1" hangingPunct="1">
        <a:defRPr sz="1080" kern="1200">
          <a:solidFill>
            <a:schemeClr val="tx1"/>
          </a:solidFill>
          <a:latin typeface="+mn-lt"/>
          <a:ea typeface="+mn-ea"/>
          <a:cs typeface="+mn-cs"/>
        </a:defRPr>
      </a:lvl2pPr>
      <a:lvl3pPr marL="548640" algn="l" defTabSz="548640" rtl="0" eaLnBrk="1" latinLnBrk="1" hangingPunct="1">
        <a:defRPr sz="1080" kern="1200">
          <a:solidFill>
            <a:schemeClr val="tx1"/>
          </a:solidFill>
          <a:latin typeface="+mn-lt"/>
          <a:ea typeface="+mn-ea"/>
          <a:cs typeface="+mn-cs"/>
        </a:defRPr>
      </a:lvl3pPr>
      <a:lvl4pPr marL="822960" algn="l" defTabSz="548640" rtl="0" eaLnBrk="1" latinLnBrk="1" hangingPunct="1">
        <a:defRPr sz="1080" kern="1200">
          <a:solidFill>
            <a:schemeClr val="tx1"/>
          </a:solidFill>
          <a:latin typeface="+mn-lt"/>
          <a:ea typeface="+mn-ea"/>
          <a:cs typeface="+mn-cs"/>
        </a:defRPr>
      </a:lvl4pPr>
      <a:lvl5pPr marL="1097280" algn="l" defTabSz="548640" rtl="0" eaLnBrk="1" latinLnBrk="1" hangingPunct="1">
        <a:defRPr sz="1080" kern="1200">
          <a:solidFill>
            <a:schemeClr val="tx1"/>
          </a:solidFill>
          <a:latin typeface="+mn-lt"/>
          <a:ea typeface="+mn-ea"/>
          <a:cs typeface="+mn-cs"/>
        </a:defRPr>
      </a:lvl5pPr>
      <a:lvl6pPr marL="1371600" algn="l" defTabSz="548640" rtl="0" eaLnBrk="1" latinLnBrk="1" hangingPunct="1">
        <a:defRPr sz="1080" kern="1200">
          <a:solidFill>
            <a:schemeClr val="tx1"/>
          </a:solidFill>
          <a:latin typeface="+mn-lt"/>
          <a:ea typeface="+mn-ea"/>
          <a:cs typeface="+mn-cs"/>
        </a:defRPr>
      </a:lvl6pPr>
      <a:lvl7pPr marL="1645920" algn="l" defTabSz="548640" rtl="0" eaLnBrk="1" latinLnBrk="1" hangingPunct="1">
        <a:defRPr sz="1080" kern="1200">
          <a:solidFill>
            <a:schemeClr val="tx1"/>
          </a:solidFill>
          <a:latin typeface="+mn-lt"/>
          <a:ea typeface="+mn-ea"/>
          <a:cs typeface="+mn-cs"/>
        </a:defRPr>
      </a:lvl7pPr>
      <a:lvl8pPr marL="1920240" algn="l" defTabSz="548640" rtl="0" eaLnBrk="1" latinLnBrk="1" hangingPunct="1">
        <a:defRPr sz="1080" kern="1200">
          <a:solidFill>
            <a:schemeClr val="tx1"/>
          </a:solidFill>
          <a:latin typeface="+mn-lt"/>
          <a:ea typeface="+mn-ea"/>
          <a:cs typeface="+mn-cs"/>
        </a:defRPr>
      </a:lvl8pPr>
      <a:lvl9pPr marL="2194560" algn="l" defTabSz="548640" rtl="0" eaLnBrk="1" latinLnBrk="1"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A3687434-C745-102E-E820-4D9608E759A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30CCCA8E-0B5B-226E-5B3D-82E1316E1D0C}"/>
              </a:ext>
            </a:extLst>
          </p:cNvPr>
          <p:cNvSpPr/>
          <p:nvPr/>
        </p:nvSpPr>
        <p:spPr>
          <a:xfrm>
            <a:off x="0" y="0"/>
            <a:ext cx="12192000" cy="6858000"/>
          </a:xfrm>
          <a:prstGeom prst="rect">
            <a:avLst/>
          </a:prstGeom>
          <a:solidFill>
            <a:srgbClr val="271811">
              <a:alpha val="5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E4DF8AD3-F6D1-EEF5-AF41-9E4DA81D756F}"/>
              </a:ext>
            </a:extLst>
          </p:cNvPr>
          <p:cNvSpPr/>
          <p:nvPr/>
        </p:nvSpPr>
        <p:spPr>
          <a:xfrm>
            <a:off x="0" y="0"/>
            <a:ext cx="5384800" cy="6858000"/>
          </a:xfrm>
          <a:prstGeom prst="rect">
            <a:avLst/>
          </a:prstGeom>
          <a:solidFill>
            <a:srgbClr val="271811">
              <a:alpha val="97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58D898AD-24B2-91A0-463D-5B7F24A9812B}"/>
              </a:ext>
            </a:extLst>
          </p:cNvPr>
          <p:cNvSpPr txBox="1"/>
          <p:nvPr/>
        </p:nvSpPr>
        <p:spPr>
          <a:xfrm>
            <a:off x="584200" y="609600"/>
            <a:ext cx="3619500" cy="400110"/>
          </a:xfrm>
          <a:prstGeom prst="rect">
            <a:avLst/>
          </a:prstGeom>
          <a:noFill/>
        </p:spPr>
        <p:txBody>
          <a:bodyPr vert="horz" wrap="square" lIns="127000" tIns="76200" rIns="127000" bIns="76200" rtlCol="0">
            <a:spAutoFit/>
          </a:bodyPr>
          <a:lstStyle/>
          <a:p>
            <a:r>
              <a:rPr lang="en-US" altLang="ko-KR" sz="1600" b="1">
                <a:solidFill>
                  <a:srgbClr val="C2E69C"/>
                </a:solidFill>
                <a:latin typeface="Malgun Gothic" panose="020B0503020000020004" pitchFamily="50" charset="-127"/>
              </a:rPr>
              <a:t>Daily Life briefing</a:t>
            </a:r>
            <a:endParaRPr lang="ko-KR" altLang="en-US" sz="1600" b="1">
              <a:solidFill>
                <a:srgbClr val="C2E69C"/>
              </a:solidFill>
              <a:latin typeface="Malgun Gothic" panose="020B0503020000020004" pitchFamily="50" charset="-127"/>
            </a:endParaRPr>
          </a:p>
        </p:txBody>
      </p:sp>
      <p:sp>
        <p:nvSpPr>
          <p:cNvPr id="7" name="TextBox 6">
            <a:extLst>
              <a:ext uri="{FF2B5EF4-FFF2-40B4-BE49-F238E27FC236}">
                <a16:creationId xmlns:a16="http://schemas.microsoft.com/office/drawing/2014/main" id="{21B70E3C-D6EA-9A7D-9F20-885CDA8189B9}"/>
              </a:ext>
            </a:extLst>
          </p:cNvPr>
          <p:cNvSpPr txBox="1"/>
          <p:nvPr/>
        </p:nvSpPr>
        <p:spPr>
          <a:xfrm>
            <a:off x="584200" y="1092200"/>
            <a:ext cx="4343400" cy="1107996"/>
          </a:xfrm>
          <a:prstGeom prst="rect">
            <a:avLst/>
          </a:prstGeom>
          <a:noFill/>
        </p:spPr>
        <p:txBody>
          <a:bodyPr vert="horz" wrap="square" lIns="127000" tIns="76200" rIns="127000" bIns="76200" rtlCol="0">
            <a:spAutoFit/>
          </a:bodyPr>
          <a:lstStyle/>
          <a:p>
            <a:r>
              <a:rPr lang="en-US" altLang="ko-KR" sz="3100" b="1">
                <a:solidFill>
                  <a:srgbClr val="FFFFFF"/>
                </a:solidFill>
                <a:latin typeface="Malgun Gothic" panose="020B0503020000020004" pitchFamily="50" charset="-127"/>
              </a:rPr>
              <a:t>Korean Recycling Words</a:t>
            </a:r>
            <a:endParaRPr lang="ko-KR" altLang="en-US" sz="3100" b="1">
              <a:solidFill>
                <a:srgbClr val="FFFFFF"/>
              </a:solidFill>
              <a:latin typeface="Malgun Gothic" panose="020B0503020000020004" pitchFamily="50" charset="-127"/>
            </a:endParaRPr>
          </a:p>
        </p:txBody>
      </p:sp>
      <p:sp>
        <p:nvSpPr>
          <p:cNvPr id="8" name="TextBox 7">
            <a:extLst>
              <a:ext uri="{FF2B5EF4-FFF2-40B4-BE49-F238E27FC236}">
                <a16:creationId xmlns:a16="http://schemas.microsoft.com/office/drawing/2014/main" id="{77BB3C9A-BAE7-679D-419D-327FAFCF7C12}"/>
              </a:ext>
            </a:extLst>
          </p:cNvPr>
          <p:cNvSpPr txBox="1"/>
          <p:nvPr/>
        </p:nvSpPr>
        <p:spPr>
          <a:xfrm>
            <a:off x="635000" y="2413000"/>
            <a:ext cx="4191000" cy="707886"/>
          </a:xfrm>
          <a:prstGeom prst="rect">
            <a:avLst/>
          </a:prstGeom>
          <a:noFill/>
        </p:spPr>
        <p:txBody>
          <a:bodyPr vert="horz" wrap="square" lIns="127000" tIns="76200" rIns="127000" bIns="76200" rtlCol="0">
            <a:spAutoFit/>
          </a:bodyPr>
          <a:lstStyle/>
          <a:p>
            <a:r>
              <a:rPr lang="en-US" altLang="ko-KR" sz="1800">
                <a:solidFill>
                  <a:srgbClr val="F3EEE8"/>
                </a:solidFill>
                <a:latin typeface="Malgun Gothic" panose="020B0503020000020004" pitchFamily="50" charset="-127"/>
              </a:rPr>
              <a:t>Read the waste type, bag, bin, and special rule.</a:t>
            </a:r>
            <a:endParaRPr lang="ko-KR" altLang="en-US" sz="1800">
              <a:solidFill>
                <a:srgbClr val="F3EEE8"/>
              </a:solidFill>
              <a:latin typeface="Malgun Gothic" panose="020B0503020000020004" pitchFamily="50" charset="-127"/>
            </a:endParaRPr>
          </a:p>
        </p:txBody>
      </p:sp>
      <p:sp>
        <p:nvSpPr>
          <p:cNvPr id="9" name="사각형: 둥근 모서리 8">
            <a:extLst>
              <a:ext uri="{FF2B5EF4-FFF2-40B4-BE49-F238E27FC236}">
                <a16:creationId xmlns:a16="http://schemas.microsoft.com/office/drawing/2014/main" id="{684FEF00-502A-3185-F4D7-F6ADBEF8CE98}"/>
              </a:ext>
            </a:extLst>
          </p:cNvPr>
          <p:cNvSpPr/>
          <p:nvPr/>
        </p:nvSpPr>
        <p:spPr>
          <a:xfrm>
            <a:off x="660400" y="3733800"/>
            <a:ext cx="2413000" cy="406400"/>
          </a:xfrm>
          <a:prstGeom prst="roundRect">
            <a:avLst/>
          </a:prstGeom>
          <a:solidFill>
            <a:srgbClr val="DFF4C5">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F1834895-8268-3CB0-679C-02FFAC679EAC}"/>
              </a:ext>
            </a:extLst>
          </p:cNvPr>
          <p:cNvSpPr txBox="1"/>
          <p:nvPr/>
        </p:nvSpPr>
        <p:spPr>
          <a:xfrm>
            <a:off x="774700" y="3746500"/>
            <a:ext cx="21590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쓰레기</a:t>
            </a:r>
          </a:p>
        </p:txBody>
      </p:sp>
      <p:sp>
        <p:nvSpPr>
          <p:cNvPr id="11" name="사각형: 둥근 모서리 10">
            <a:extLst>
              <a:ext uri="{FF2B5EF4-FFF2-40B4-BE49-F238E27FC236}">
                <a16:creationId xmlns:a16="http://schemas.microsoft.com/office/drawing/2014/main" id="{C1486F13-99A6-20DF-C6E0-FC002ED91982}"/>
              </a:ext>
            </a:extLst>
          </p:cNvPr>
          <p:cNvSpPr/>
          <p:nvPr/>
        </p:nvSpPr>
        <p:spPr>
          <a:xfrm>
            <a:off x="660400" y="4229100"/>
            <a:ext cx="2413000" cy="406400"/>
          </a:xfrm>
          <a:prstGeom prst="roundRect">
            <a:avLst/>
          </a:prstGeom>
          <a:solidFill>
            <a:srgbClr val="DFF4C5">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22693A60-04A4-6BC7-5B80-1481B688D55D}"/>
              </a:ext>
            </a:extLst>
          </p:cNvPr>
          <p:cNvSpPr txBox="1"/>
          <p:nvPr/>
        </p:nvSpPr>
        <p:spPr>
          <a:xfrm>
            <a:off x="774700" y="4241800"/>
            <a:ext cx="21590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일반쓰레기</a:t>
            </a:r>
          </a:p>
        </p:txBody>
      </p:sp>
      <p:sp>
        <p:nvSpPr>
          <p:cNvPr id="13" name="사각형: 둥근 모서리 12">
            <a:extLst>
              <a:ext uri="{FF2B5EF4-FFF2-40B4-BE49-F238E27FC236}">
                <a16:creationId xmlns:a16="http://schemas.microsoft.com/office/drawing/2014/main" id="{DCC3E258-26CF-F73F-3771-1900F569E7EA}"/>
              </a:ext>
            </a:extLst>
          </p:cNvPr>
          <p:cNvSpPr/>
          <p:nvPr/>
        </p:nvSpPr>
        <p:spPr>
          <a:xfrm>
            <a:off x="660400" y="4724400"/>
            <a:ext cx="2413000" cy="406400"/>
          </a:xfrm>
          <a:prstGeom prst="roundRect">
            <a:avLst/>
          </a:prstGeom>
          <a:solidFill>
            <a:srgbClr val="DFF4C5">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02FA0D4-6207-6F94-4E77-CA35A2909AE2}"/>
              </a:ext>
            </a:extLst>
          </p:cNvPr>
          <p:cNvSpPr txBox="1"/>
          <p:nvPr/>
        </p:nvSpPr>
        <p:spPr>
          <a:xfrm>
            <a:off x="774700" y="4737100"/>
            <a:ext cx="21590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음식물쓰레기</a:t>
            </a:r>
          </a:p>
        </p:txBody>
      </p:sp>
      <p:sp>
        <p:nvSpPr>
          <p:cNvPr id="15" name="사각형: 둥근 모서리 14">
            <a:extLst>
              <a:ext uri="{FF2B5EF4-FFF2-40B4-BE49-F238E27FC236}">
                <a16:creationId xmlns:a16="http://schemas.microsoft.com/office/drawing/2014/main" id="{BEF7171F-C307-1B88-FF71-7ABFF01BAEB2}"/>
              </a:ext>
            </a:extLst>
          </p:cNvPr>
          <p:cNvSpPr/>
          <p:nvPr/>
        </p:nvSpPr>
        <p:spPr>
          <a:xfrm>
            <a:off x="660400" y="5219700"/>
            <a:ext cx="2413000" cy="406400"/>
          </a:xfrm>
          <a:prstGeom prst="roundRect">
            <a:avLst/>
          </a:prstGeom>
          <a:solidFill>
            <a:srgbClr val="DFF4C5">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D4A0A420-AE05-6609-BEE6-D5E06433CC86}"/>
              </a:ext>
            </a:extLst>
          </p:cNvPr>
          <p:cNvSpPr txBox="1"/>
          <p:nvPr/>
        </p:nvSpPr>
        <p:spPr>
          <a:xfrm>
            <a:off x="774700" y="5232400"/>
            <a:ext cx="21590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재활용품</a:t>
            </a:r>
          </a:p>
        </p:txBody>
      </p:sp>
      <p:sp>
        <p:nvSpPr>
          <p:cNvPr id="17" name="사각형: 둥근 모서리 16">
            <a:extLst>
              <a:ext uri="{FF2B5EF4-FFF2-40B4-BE49-F238E27FC236}">
                <a16:creationId xmlns:a16="http://schemas.microsoft.com/office/drawing/2014/main" id="{4CFD1F2C-FFB4-9C53-1F16-2E03DDAAF337}"/>
              </a:ext>
            </a:extLst>
          </p:cNvPr>
          <p:cNvSpPr/>
          <p:nvPr/>
        </p:nvSpPr>
        <p:spPr>
          <a:xfrm>
            <a:off x="660400" y="5715000"/>
            <a:ext cx="2413000" cy="406400"/>
          </a:xfrm>
          <a:prstGeom prst="roundRect">
            <a:avLst/>
          </a:prstGeom>
          <a:solidFill>
            <a:srgbClr val="DFF4C5">
              <a:alpha val="9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7BB1A924-A2F1-0174-862B-DF89473F37C1}"/>
              </a:ext>
            </a:extLst>
          </p:cNvPr>
          <p:cNvSpPr txBox="1"/>
          <p:nvPr/>
        </p:nvSpPr>
        <p:spPr>
          <a:xfrm>
            <a:off x="774700" y="5727700"/>
            <a:ext cx="2159000" cy="384721"/>
          </a:xfrm>
          <a:prstGeom prst="rect">
            <a:avLst/>
          </a:prstGeom>
          <a:noFill/>
        </p:spPr>
        <p:txBody>
          <a:bodyPr vert="horz" wrap="square" lIns="127000" tIns="76200" rIns="127000" bIns="76200" rtlCol="0">
            <a:spAutoFit/>
          </a:bodyPr>
          <a:lstStyle/>
          <a:p>
            <a:r>
              <a:rPr lang="ko-KR" altLang="en-US" sz="1500" b="1">
                <a:solidFill>
                  <a:srgbClr val="2A2017"/>
                </a:solidFill>
                <a:latin typeface="Malgun Gothic" panose="020B0503020000020004" pitchFamily="50" charset="-127"/>
              </a:rPr>
              <a:t>대형폐기물</a:t>
            </a:r>
          </a:p>
        </p:txBody>
      </p:sp>
    </p:spTree>
    <p:extLst>
      <p:ext uri="{BB962C8B-B14F-4D97-AF65-F5344CB8AC3E}">
        <p14:creationId xmlns:p14="http://schemas.microsoft.com/office/powerpoint/2010/main" val="324958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AAAB3CE7-7267-DBCA-9E92-F16AFCE872B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678505E2-307E-2226-D0CB-0392E9CB049B}"/>
              </a:ext>
            </a:extLst>
          </p:cNvPr>
          <p:cNvSpPr/>
          <p:nvPr/>
        </p:nvSpPr>
        <p:spPr>
          <a:xfrm>
            <a:off x="0" y="0"/>
            <a:ext cx="12192000" cy="6858000"/>
          </a:xfrm>
          <a:prstGeom prst="rect">
            <a:avLst/>
          </a:prstGeom>
          <a:solidFill>
            <a:srgbClr val="271811">
              <a:alpha val="5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62E92303-B664-9D01-543E-E53CBB6D67D2}"/>
              </a:ext>
            </a:extLst>
          </p:cNvPr>
          <p:cNvSpPr/>
          <p:nvPr/>
        </p:nvSpPr>
        <p:spPr>
          <a:xfrm>
            <a:off x="533400" y="431800"/>
            <a:ext cx="7620000" cy="9144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63D2DEB3-779E-5FBA-C598-AE2B1B2BE5E3}"/>
              </a:ext>
            </a:extLst>
          </p:cNvPr>
          <p:cNvSpPr txBox="1"/>
          <p:nvPr/>
        </p:nvSpPr>
        <p:spPr>
          <a:xfrm>
            <a:off x="787400" y="609600"/>
            <a:ext cx="6985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Key Waste Types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BB714B3C-4F34-8DDC-9EC6-631CF9CBE9F0}"/>
              </a:ext>
            </a:extLst>
          </p:cNvPr>
          <p:cNvSpPr/>
          <p:nvPr/>
        </p:nvSpPr>
        <p:spPr>
          <a:xfrm>
            <a:off x="685800" y="1727200"/>
            <a:ext cx="8534400" cy="38608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253753DB-4A48-49C3-9CDB-E8DFC63BACB4}"/>
              </a:ext>
            </a:extLst>
          </p:cNvPr>
          <p:cNvSpPr txBox="1"/>
          <p:nvPr/>
        </p:nvSpPr>
        <p:spPr>
          <a:xfrm>
            <a:off x="1066800" y="2082800"/>
            <a:ext cx="7747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일반쓰레기  </a:t>
            </a:r>
            <a:r>
              <a:rPr lang="en-US" altLang="ko-KR" sz="2000">
                <a:solidFill>
                  <a:srgbClr val="2A2017"/>
                </a:solidFill>
                <a:latin typeface="Malgun Gothic" panose="020B0503020000020004" pitchFamily="50" charset="-127"/>
              </a:rPr>
              <a:t>general waste</a:t>
            </a:r>
            <a:endParaRPr lang="ko-KR" altLang="en-US" sz="2000">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37F172EE-A3E7-04A2-61F4-1D2DF7376A67}"/>
              </a:ext>
            </a:extLst>
          </p:cNvPr>
          <p:cNvSpPr txBox="1"/>
          <p:nvPr/>
        </p:nvSpPr>
        <p:spPr>
          <a:xfrm>
            <a:off x="1066800" y="2717800"/>
            <a:ext cx="7747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음식물쓰레기  </a:t>
            </a:r>
            <a:r>
              <a:rPr lang="en-US" altLang="ko-KR" sz="2000">
                <a:solidFill>
                  <a:srgbClr val="2A2017"/>
                </a:solidFill>
                <a:latin typeface="Malgun Gothic" panose="020B0503020000020004" pitchFamily="50" charset="-127"/>
              </a:rPr>
              <a:t>food waste</a:t>
            </a:r>
            <a:endParaRPr lang="ko-KR" altLang="en-US" sz="2000">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62AA8C22-40F4-478A-CD69-0602663AA701}"/>
              </a:ext>
            </a:extLst>
          </p:cNvPr>
          <p:cNvSpPr txBox="1"/>
          <p:nvPr/>
        </p:nvSpPr>
        <p:spPr>
          <a:xfrm>
            <a:off x="1066800" y="3352800"/>
            <a:ext cx="7747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재활용품  </a:t>
            </a:r>
            <a:r>
              <a:rPr lang="en-US" altLang="ko-KR" sz="2000">
                <a:solidFill>
                  <a:srgbClr val="2A2017"/>
                </a:solidFill>
                <a:latin typeface="Malgun Gothic" panose="020B0503020000020004" pitchFamily="50" charset="-127"/>
              </a:rPr>
              <a:t>recyclables</a:t>
            </a:r>
            <a:endParaRPr lang="ko-KR" altLang="en-US" sz="2000">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C59C2E9F-E1F9-EB6A-072A-700390985037}"/>
              </a:ext>
            </a:extLst>
          </p:cNvPr>
          <p:cNvSpPr txBox="1"/>
          <p:nvPr/>
        </p:nvSpPr>
        <p:spPr>
          <a:xfrm>
            <a:off x="1066800" y="3987800"/>
            <a:ext cx="7747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쓰레기봉투  </a:t>
            </a:r>
            <a:r>
              <a:rPr lang="en-US" altLang="ko-KR" sz="2000">
                <a:solidFill>
                  <a:srgbClr val="2A2017"/>
                </a:solidFill>
                <a:latin typeface="Malgun Gothic" panose="020B0503020000020004" pitchFamily="50" charset="-127"/>
              </a:rPr>
              <a:t>trash bag</a:t>
            </a:r>
            <a:endParaRPr lang="ko-KR" altLang="en-US" sz="2000">
              <a:solidFill>
                <a:srgbClr val="2A2017"/>
              </a:solidFill>
              <a:latin typeface="Malgun Gothic" panose="020B0503020000020004" pitchFamily="50" charset="-127"/>
            </a:endParaRPr>
          </a:p>
        </p:txBody>
      </p:sp>
      <p:sp>
        <p:nvSpPr>
          <p:cNvPr id="12" name="TextBox 11">
            <a:extLst>
              <a:ext uri="{FF2B5EF4-FFF2-40B4-BE49-F238E27FC236}">
                <a16:creationId xmlns:a16="http://schemas.microsoft.com/office/drawing/2014/main" id="{ED828181-7ACE-601C-0CE3-BDB72033D354}"/>
              </a:ext>
            </a:extLst>
          </p:cNvPr>
          <p:cNvSpPr txBox="1"/>
          <p:nvPr/>
        </p:nvSpPr>
        <p:spPr>
          <a:xfrm>
            <a:off x="1066800" y="4622800"/>
            <a:ext cx="7747000" cy="461665"/>
          </a:xfrm>
          <a:prstGeom prst="rect">
            <a:avLst/>
          </a:prstGeom>
          <a:noFill/>
        </p:spPr>
        <p:txBody>
          <a:bodyPr vert="horz" wrap="square" lIns="127000" tIns="76200" rIns="127000" bIns="76200" rtlCol="0">
            <a:spAutoFit/>
          </a:bodyPr>
          <a:lstStyle/>
          <a:p>
            <a:r>
              <a:rPr lang="ko-KR" altLang="en-US" sz="2000">
                <a:solidFill>
                  <a:srgbClr val="2A2017"/>
                </a:solidFill>
                <a:latin typeface="Malgun Gothic" panose="020B0503020000020004" pitchFamily="50" charset="-127"/>
              </a:rPr>
              <a:t>분리수거함  </a:t>
            </a:r>
            <a:r>
              <a:rPr lang="en-US" altLang="ko-KR" sz="2000">
                <a:solidFill>
                  <a:srgbClr val="2A2017"/>
                </a:solidFill>
                <a:latin typeface="Malgun Gothic" panose="020B0503020000020004" pitchFamily="50" charset="-127"/>
              </a:rPr>
              <a:t>sorting bin</a:t>
            </a:r>
            <a:endParaRPr lang="ko-KR" altLang="en-US" sz="2000">
              <a:solidFill>
                <a:srgbClr val="2A2017"/>
              </a:solidFill>
              <a:latin typeface="Malgun Gothic" panose="020B0503020000020004" pitchFamily="50" charset="-127"/>
            </a:endParaRPr>
          </a:p>
        </p:txBody>
      </p:sp>
      <p:sp>
        <p:nvSpPr>
          <p:cNvPr id="13" name="직사각형 12">
            <a:extLst>
              <a:ext uri="{FF2B5EF4-FFF2-40B4-BE49-F238E27FC236}">
                <a16:creationId xmlns:a16="http://schemas.microsoft.com/office/drawing/2014/main" id="{6D39EE4F-6396-60C7-4AF9-1EC490D4DCD4}"/>
              </a:ext>
            </a:extLst>
          </p:cNvPr>
          <p:cNvSpPr/>
          <p:nvPr/>
        </p:nvSpPr>
        <p:spPr>
          <a:xfrm>
            <a:off x="812800" y="1435100"/>
            <a:ext cx="1422400" cy="63500"/>
          </a:xfrm>
          <a:prstGeom prst="rect">
            <a:avLst/>
          </a:prstGeom>
          <a:solidFill>
            <a:srgbClr val="7FD0F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08626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1A8D34DA-5A36-656C-A618-BBD234F6E49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B6709189-3E2A-9722-15FC-80145621C86A}"/>
              </a:ext>
            </a:extLst>
          </p:cNvPr>
          <p:cNvSpPr/>
          <p:nvPr/>
        </p:nvSpPr>
        <p:spPr>
          <a:xfrm>
            <a:off x="0" y="0"/>
            <a:ext cx="12192000" cy="6858000"/>
          </a:xfrm>
          <a:prstGeom prst="rect">
            <a:avLst/>
          </a:prstGeom>
          <a:solidFill>
            <a:srgbClr val="271811">
              <a:alpha val="5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2780C47E-8653-71AE-B797-EE99B8266BD4}"/>
              </a:ext>
            </a:extLst>
          </p:cNvPr>
          <p:cNvSpPr/>
          <p:nvPr/>
        </p:nvSpPr>
        <p:spPr>
          <a:xfrm>
            <a:off x="4851400" y="533400"/>
            <a:ext cx="6604000" cy="9144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FE86DE2A-02C8-9BDC-C07D-DA633F1EF942}"/>
              </a:ext>
            </a:extLst>
          </p:cNvPr>
          <p:cNvSpPr txBox="1"/>
          <p:nvPr/>
        </p:nvSpPr>
        <p:spPr>
          <a:xfrm>
            <a:off x="5105400" y="711200"/>
            <a:ext cx="6096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Reading Formulas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D1667D34-D900-5A2B-E78E-1A50EFA2614E}"/>
              </a:ext>
            </a:extLst>
          </p:cNvPr>
          <p:cNvSpPr/>
          <p:nvPr/>
        </p:nvSpPr>
        <p:spPr>
          <a:xfrm>
            <a:off x="4826000" y="1803400"/>
            <a:ext cx="6604000" cy="33020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E0EDA686-D7CF-42C0-E7B6-896A5D4C8E77}"/>
              </a:ext>
            </a:extLst>
          </p:cNvPr>
          <p:cNvSpPr txBox="1"/>
          <p:nvPr/>
        </p:nvSpPr>
        <p:spPr>
          <a:xfrm>
            <a:off x="5207000" y="2159000"/>
            <a:ext cx="5842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종이류 </a:t>
            </a:r>
            <a:r>
              <a:rPr lang="en-US" altLang="ko-KR" sz="2000" b="1">
                <a:solidFill>
                  <a:srgbClr val="2A2017"/>
                </a:solidFill>
                <a:latin typeface="Malgun Gothic" panose="020B0503020000020004" pitchFamily="50" charset="-127"/>
              </a:rPr>
              <a:t>-&gt; fold or flatten</a:t>
            </a:r>
            <a:endParaRPr lang="ko-KR" altLang="en-US" sz="2000" b="1">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E2A268CD-F069-E617-5B1A-ADAD60899E92}"/>
              </a:ext>
            </a:extLst>
          </p:cNvPr>
          <p:cNvSpPr txBox="1"/>
          <p:nvPr/>
        </p:nvSpPr>
        <p:spPr>
          <a:xfrm>
            <a:off x="5207000" y="2819400"/>
            <a:ext cx="5842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플라스틱류 </a:t>
            </a:r>
            <a:r>
              <a:rPr lang="en-US" altLang="ko-KR" sz="2000" b="1">
                <a:solidFill>
                  <a:srgbClr val="2A2017"/>
                </a:solidFill>
                <a:latin typeface="Malgun Gothic" panose="020B0503020000020004" pitchFamily="50" charset="-127"/>
              </a:rPr>
              <a:t>-&gt; empty first</a:t>
            </a:r>
            <a:endParaRPr lang="ko-KR" altLang="en-US" sz="2000" b="1">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66F93232-7DD4-08C0-26B5-586D9F36CC76}"/>
              </a:ext>
            </a:extLst>
          </p:cNvPr>
          <p:cNvSpPr txBox="1"/>
          <p:nvPr/>
        </p:nvSpPr>
        <p:spPr>
          <a:xfrm>
            <a:off x="5207000" y="3479800"/>
            <a:ext cx="5842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페트병 </a:t>
            </a:r>
            <a:r>
              <a:rPr lang="en-US" altLang="ko-KR" sz="2000" b="1">
                <a:solidFill>
                  <a:srgbClr val="2A2017"/>
                </a:solidFill>
                <a:latin typeface="Malgun Gothic" panose="020B0503020000020004" pitchFamily="50" charset="-127"/>
              </a:rPr>
              <a:t>-&gt; remove label</a:t>
            </a:r>
            <a:endParaRPr lang="ko-KR" altLang="en-US" sz="2000" b="1">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1EAD4BC5-1706-48D5-A0B4-F919F17F0D22}"/>
              </a:ext>
            </a:extLst>
          </p:cNvPr>
          <p:cNvSpPr txBox="1"/>
          <p:nvPr/>
        </p:nvSpPr>
        <p:spPr>
          <a:xfrm>
            <a:off x="5207000" y="4140200"/>
            <a:ext cx="5842000" cy="461665"/>
          </a:xfrm>
          <a:prstGeom prst="rect">
            <a:avLst/>
          </a:prstGeom>
          <a:noFill/>
        </p:spPr>
        <p:txBody>
          <a:bodyPr vert="horz" wrap="square" lIns="127000" tIns="76200" rIns="127000" bIns="76200" rtlCol="0">
            <a:spAutoFit/>
          </a:bodyPr>
          <a:lstStyle/>
          <a:p>
            <a:r>
              <a:rPr lang="ko-KR" altLang="en-US" sz="2000" b="1">
                <a:solidFill>
                  <a:srgbClr val="2A2017"/>
                </a:solidFill>
                <a:latin typeface="Malgun Gothic" panose="020B0503020000020004" pitchFamily="50" charset="-127"/>
              </a:rPr>
              <a:t>분리배출 </a:t>
            </a:r>
            <a:r>
              <a:rPr lang="en-US" altLang="ko-KR" sz="2000" b="1">
                <a:solidFill>
                  <a:srgbClr val="2A2017"/>
                </a:solidFill>
                <a:latin typeface="Malgun Gothic" panose="020B0503020000020004" pitchFamily="50" charset="-127"/>
              </a:rPr>
              <a:t>-&gt; sort before disposal</a:t>
            </a:r>
            <a:endParaRPr lang="ko-KR" altLang="en-US" sz="2000" b="1">
              <a:solidFill>
                <a:srgbClr val="2A2017"/>
              </a:solidFill>
              <a:latin typeface="Malgun Gothic" panose="020B0503020000020004" pitchFamily="50" charset="-127"/>
            </a:endParaRPr>
          </a:p>
        </p:txBody>
      </p:sp>
      <p:sp>
        <p:nvSpPr>
          <p:cNvPr id="12" name="직사각형 11">
            <a:extLst>
              <a:ext uri="{FF2B5EF4-FFF2-40B4-BE49-F238E27FC236}">
                <a16:creationId xmlns:a16="http://schemas.microsoft.com/office/drawing/2014/main" id="{BE4DA436-FB33-2F54-4480-B754E0414996}"/>
              </a:ext>
            </a:extLst>
          </p:cNvPr>
          <p:cNvSpPr/>
          <p:nvPr/>
        </p:nvSpPr>
        <p:spPr>
          <a:xfrm>
            <a:off x="812800" y="1435100"/>
            <a:ext cx="1422400" cy="63500"/>
          </a:xfrm>
          <a:prstGeom prst="rect">
            <a:avLst/>
          </a:prstGeom>
          <a:solidFill>
            <a:srgbClr val="C2E69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6256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0D8AE462-03CC-8845-5E4B-0E66881A1F4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7E75CBD1-1A89-99CA-BAAB-65E8A591B08A}"/>
              </a:ext>
            </a:extLst>
          </p:cNvPr>
          <p:cNvSpPr/>
          <p:nvPr/>
        </p:nvSpPr>
        <p:spPr>
          <a:xfrm>
            <a:off x="0" y="0"/>
            <a:ext cx="12192000" cy="6858000"/>
          </a:xfrm>
          <a:prstGeom prst="rect">
            <a:avLst/>
          </a:prstGeom>
          <a:solidFill>
            <a:srgbClr val="271811">
              <a:alpha val="5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CB241D26-CA94-55CB-9A0E-497F6715FB7C}"/>
              </a:ext>
            </a:extLst>
          </p:cNvPr>
          <p:cNvSpPr/>
          <p:nvPr/>
        </p:nvSpPr>
        <p:spPr>
          <a:xfrm>
            <a:off x="558800" y="533400"/>
            <a:ext cx="6985000" cy="9144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BB7D1BF8-32C6-71C9-10AD-C1C9B0EB3945}"/>
              </a:ext>
            </a:extLst>
          </p:cNvPr>
          <p:cNvSpPr txBox="1"/>
          <p:nvPr/>
        </p:nvSpPr>
        <p:spPr>
          <a:xfrm>
            <a:off x="812800" y="711200"/>
            <a:ext cx="6350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Sort in 3 Steps</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9BEDA919-0398-0D30-A9D7-00E39C4FA22B}"/>
              </a:ext>
            </a:extLst>
          </p:cNvPr>
          <p:cNvSpPr/>
          <p:nvPr/>
        </p:nvSpPr>
        <p:spPr>
          <a:xfrm>
            <a:off x="711200" y="1905000"/>
            <a:ext cx="9652000" cy="9652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38653863-A895-9397-E5B8-CD577B38EA17}"/>
              </a:ext>
            </a:extLst>
          </p:cNvPr>
          <p:cNvSpPr txBox="1"/>
          <p:nvPr/>
        </p:nvSpPr>
        <p:spPr>
          <a:xfrm>
            <a:off x="1092200" y="2070100"/>
            <a:ext cx="8890000" cy="461665"/>
          </a:xfrm>
          <a:prstGeom prst="rect">
            <a:avLst/>
          </a:prstGeom>
          <a:noFill/>
        </p:spPr>
        <p:txBody>
          <a:bodyPr vert="horz" wrap="square" lIns="127000" tIns="76200" rIns="127000" bIns="76200" rtlCol="0">
            <a:spAutoFit/>
          </a:bodyPr>
          <a:lstStyle/>
          <a:p>
            <a:r>
              <a:rPr lang="en-US" altLang="ko-KR" sz="2000" b="1">
                <a:solidFill>
                  <a:srgbClr val="2A2017"/>
                </a:solidFill>
                <a:latin typeface="Malgun Gothic" panose="020B0503020000020004" pitchFamily="50" charset="-127"/>
              </a:rPr>
              <a:t>1. Name the item: </a:t>
            </a:r>
            <a:r>
              <a:rPr lang="ko-KR" altLang="en-US" sz="2000" b="1">
                <a:solidFill>
                  <a:srgbClr val="2A2017"/>
                </a:solidFill>
                <a:latin typeface="Malgun Gothic" panose="020B0503020000020004" pitchFamily="50" charset="-127"/>
              </a:rPr>
              <a:t>종이류</a:t>
            </a:r>
            <a:r>
              <a:rPr lang="en-US" altLang="ko-KR" sz="2000" b="1">
                <a:solidFill>
                  <a:srgbClr val="2A2017"/>
                </a:solidFill>
                <a:latin typeface="Malgun Gothic" panose="020B0503020000020004" pitchFamily="50" charset="-127"/>
              </a:rPr>
              <a:t>, </a:t>
            </a:r>
            <a:r>
              <a:rPr lang="ko-KR" altLang="en-US" sz="2000" b="1">
                <a:solidFill>
                  <a:srgbClr val="2A2017"/>
                </a:solidFill>
                <a:latin typeface="Malgun Gothic" panose="020B0503020000020004" pitchFamily="50" charset="-127"/>
              </a:rPr>
              <a:t>페트병</a:t>
            </a:r>
            <a:r>
              <a:rPr lang="en-US" altLang="ko-KR" sz="2000" b="1">
                <a:solidFill>
                  <a:srgbClr val="2A2017"/>
                </a:solidFill>
                <a:latin typeface="Malgun Gothic" panose="020B0503020000020004" pitchFamily="50" charset="-127"/>
              </a:rPr>
              <a:t>, food waste.</a:t>
            </a:r>
            <a:endParaRPr lang="ko-KR" altLang="en-US" sz="2000" b="1">
              <a:solidFill>
                <a:srgbClr val="2A2017"/>
              </a:solidFill>
              <a:latin typeface="Malgun Gothic" panose="020B0503020000020004" pitchFamily="50" charset="-127"/>
            </a:endParaRPr>
          </a:p>
        </p:txBody>
      </p:sp>
      <p:sp>
        <p:nvSpPr>
          <p:cNvPr id="9" name="사각형: 둥근 모서리 8">
            <a:extLst>
              <a:ext uri="{FF2B5EF4-FFF2-40B4-BE49-F238E27FC236}">
                <a16:creationId xmlns:a16="http://schemas.microsoft.com/office/drawing/2014/main" id="{76BE5BB7-218B-8F92-0C59-83D6C67C3D34}"/>
              </a:ext>
            </a:extLst>
          </p:cNvPr>
          <p:cNvSpPr/>
          <p:nvPr/>
        </p:nvSpPr>
        <p:spPr>
          <a:xfrm>
            <a:off x="711200" y="3149600"/>
            <a:ext cx="9652000" cy="9652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B9CE088B-9C38-3B27-A59F-A2D0711E1EA9}"/>
              </a:ext>
            </a:extLst>
          </p:cNvPr>
          <p:cNvSpPr txBox="1"/>
          <p:nvPr/>
        </p:nvSpPr>
        <p:spPr>
          <a:xfrm>
            <a:off x="1092200" y="3314700"/>
            <a:ext cx="8890000" cy="461665"/>
          </a:xfrm>
          <a:prstGeom prst="rect">
            <a:avLst/>
          </a:prstGeom>
          <a:noFill/>
        </p:spPr>
        <p:txBody>
          <a:bodyPr vert="horz" wrap="square" lIns="127000" tIns="76200" rIns="127000" bIns="76200" rtlCol="0">
            <a:spAutoFit/>
          </a:bodyPr>
          <a:lstStyle/>
          <a:p>
            <a:r>
              <a:rPr lang="en-US" altLang="ko-KR" sz="2000" b="1">
                <a:solidFill>
                  <a:srgbClr val="2A2017"/>
                </a:solidFill>
                <a:latin typeface="Malgun Gothic" panose="020B0503020000020004" pitchFamily="50" charset="-127"/>
              </a:rPr>
              <a:t>2. Choose the place: bag, bin, or food waste container.</a:t>
            </a:r>
            <a:endParaRPr lang="ko-KR" altLang="en-US" sz="2000" b="1">
              <a:solidFill>
                <a:srgbClr val="2A2017"/>
              </a:solidFill>
              <a:latin typeface="Malgun Gothic" panose="020B0503020000020004" pitchFamily="50" charset="-127"/>
            </a:endParaRPr>
          </a:p>
        </p:txBody>
      </p:sp>
      <p:sp>
        <p:nvSpPr>
          <p:cNvPr id="11" name="사각형: 둥근 모서리 10">
            <a:extLst>
              <a:ext uri="{FF2B5EF4-FFF2-40B4-BE49-F238E27FC236}">
                <a16:creationId xmlns:a16="http://schemas.microsoft.com/office/drawing/2014/main" id="{9F42861F-9445-BC6B-86EA-BE8614BAC44D}"/>
              </a:ext>
            </a:extLst>
          </p:cNvPr>
          <p:cNvSpPr/>
          <p:nvPr/>
        </p:nvSpPr>
        <p:spPr>
          <a:xfrm>
            <a:off x="711200" y="4394200"/>
            <a:ext cx="9652000" cy="9652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B8B35FAE-3B58-7145-E83A-CEDC71227922}"/>
              </a:ext>
            </a:extLst>
          </p:cNvPr>
          <p:cNvSpPr txBox="1"/>
          <p:nvPr/>
        </p:nvSpPr>
        <p:spPr>
          <a:xfrm>
            <a:off x="1092200" y="4559300"/>
            <a:ext cx="8890000" cy="461665"/>
          </a:xfrm>
          <a:prstGeom prst="rect">
            <a:avLst/>
          </a:prstGeom>
          <a:noFill/>
        </p:spPr>
        <p:txBody>
          <a:bodyPr vert="horz" wrap="square" lIns="127000" tIns="76200" rIns="127000" bIns="76200" rtlCol="0">
            <a:spAutoFit/>
          </a:bodyPr>
          <a:lstStyle/>
          <a:p>
            <a:r>
              <a:rPr lang="en-US" altLang="ko-KR" sz="2000" b="1">
                <a:solidFill>
                  <a:srgbClr val="2A2017"/>
                </a:solidFill>
                <a:latin typeface="Malgun Gothic" panose="020B0503020000020004" pitchFamily="50" charset="-127"/>
              </a:rPr>
              <a:t>3. Check special rules: labels, folding, or bulky waste report.</a:t>
            </a:r>
            <a:endParaRPr lang="ko-KR" altLang="en-US" sz="2000" b="1">
              <a:solidFill>
                <a:srgbClr val="2A2017"/>
              </a:solidFill>
              <a:latin typeface="Malgun Gothic" panose="020B0503020000020004" pitchFamily="50" charset="-127"/>
            </a:endParaRPr>
          </a:p>
        </p:txBody>
      </p:sp>
      <p:sp>
        <p:nvSpPr>
          <p:cNvPr id="13" name="직사각형 12">
            <a:extLst>
              <a:ext uri="{FF2B5EF4-FFF2-40B4-BE49-F238E27FC236}">
                <a16:creationId xmlns:a16="http://schemas.microsoft.com/office/drawing/2014/main" id="{C9A1662C-8A0B-EA64-87AB-3718B1323D06}"/>
              </a:ext>
            </a:extLst>
          </p:cNvPr>
          <p:cNvSpPr/>
          <p:nvPr/>
        </p:nvSpPr>
        <p:spPr>
          <a:xfrm>
            <a:off x="812800" y="1435100"/>
            <a:ext cx="1422400" cy="63500"/>
          </a:xfrm>
          <a:prstGeom prst="rect">
            <a:avLst/>
          </a:prstGeom>
          <a:solidFill>
            <a:srgbClr val="FFDCB9"/>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1814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48B61042-D124-7738-8576-18D33E9CB2A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직사각형 3">
            <a:extLst>
              <a:ext uri="{FF2B5EF4-FFF2-40B4-BE49-F238E27FC236}">
                <a16:creationId xmlns:a16="http://schemas.microsoft.com/office/drawing/2014/main" id="{F0D1387C-619E-DFF4-D65C-01F09838BE8D}"/>
              </a:ext>
            </a:extLst>
          </p:cNvPr>
          <p:cNvSpPr/>
          <p:nvPr/>
        </p:nvSpPr>
        <p:spPr>
          <a:xfrm>
            <a:off x="0" y="0"/>
            <a:ext cx="12192000" cy="6858000"/>
          </a:xfrm>
          <a:prstGeom prst="rect">
            <a:avLst/>
          </a:prstGeom>
          <a:solidFill>
            <a:srgbClr val="271811">
              <a:alpha val="58000"/>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사각형: 둥근 모서리 4">
            <a:extLst>
              <a:ext uri="{FF2B5EF4-FFF2-40B4-BE49-F238E27FC236}">
                <a16:creationId xmlns:a16="http://schemas.microsoft.com/office/drawing/2014/main" id="{F3348A34-88ED-B61A-B823-990913041393}"/>
              </a:ext>
            </a:extLst>
          </p:cNvPr>
          <p:cNvSpPr/>
          <p:nvPr/>
        </p:nvSpPr>
        <p:spPr>
          <a:xfrm>
            <a:off x="660400" y="533400"/>
            <a:ext cx="7112000" cy="9144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a:extLst>
              <a:ext uri="{FF2B5EF4-FFF2-40B4-BE49-F238E27FC236}">
                <a16:creationId xmlns:a16="http://schemas.microsoft.com/office/drawing/2014/main" id="{61B5C5FB-979E-DDD8-1D90-CCAFC0C36F71}"/>
              </a:ext>
            </a:extLst>
          </p:cNvPr>
          <p:cNvSpPr txBox="1"/>
          <p:nvPr/>
        </p:nvSpPr>
        <p:spPr>
          <a:xfrm>
            <a:off x="914400" y="711200"/>
            <a:ext cx="6477000" cy="600164"/>
          </a:xfrm>
          <a:prstGeom prst="rect">
            <a:avLst/>
          </a:prstGeom>
          <a:noFill/>
        </p:spPr>
        <p:txBody>
          <a:bodyPr vert="horz" wrap="square" lIns="127000" tIns="76200" rIns="127000" bIns="76200" rtlCol="0">
            <a:spAutoFit/>
          </a:bodyPr>
          <a:lstStyle/>
          <a:p>
            <a:r>
              <a:rPr lang="en-US" altLang="ko-KR" sz="2900" b="1">
                <a:solidFill>
                  <a:srgbClr val="2A2017"/>
                </a:solidFill>
                <a:latin typeface="Malgun Gothic" panose="020B0503020000020004" pitchFamily="50" charset="-127"/>
              </a:rPr>
              <a:t>Mistakes and Practice</a:t>
            </a:r>
            <a:endParaRPr lang="ko-KR" altLang="en-US" sz="2900" b="1">
              <a:solidFill>
                <a:srgbClr val="2A2017"/>
              </a:solidFill>
              <a:latin typeface="Malgun Gothic" panose="020B0503020000020004" pitchFamily="50" charset="-127"/>
            </a:endParaRPr>
          </a:p>
        </p:txBody>
      </p:sp>
      <p:sp>
        <p:nvSpPr>
          <p:cNvPr id="7" name="사각형: 둥근 모서리 6">
            <a:extLst>
              <a:ext uri="{FF2B5EF4-FFF2-40B4-BE49-F238E27FC236}">
                <a16:creationId xmlns:a16="http://schemas.microsoft.com/office/drawing/2014/main" id="{B1F3487E-2DA0-9F74-677C-499AEA6F6DC9}"/>
              </a:ext>
            </a:extLst>
          </p:cNvPr>
          <p:cNvSpPr/>
          <p:nvPr/>
        </p:nvSpPr>
        <p:spPr>
          <a:xfrm>
            <a:off x="736600" y="1803400"/>
            <a:ext cx="8763000" cy="3937000"/>
          </a:xfrm>
          <a:prstGeom prst="roundRect">
            <a:avLst/>
          </a:prstGeom>
          <a:solidFill>
            <a:srgbClr val="FCFAF8">
              <a:alpha val="96000"/>
            </a:srgbClr>
          </a:solidFill>
          <a:ln w="19050" cap="flat" cmpd="sng" algn="ctr">
            <a:solidFill>
              <a:srgbClr val="A2B789">
                <a:alpha val="72000"/>
              </a:srgbClr>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3AF21355-6D4C-CF72-A8B1-917FBE936F60}"/>
              </a:ext>
            </a:extLst>
          </p:cNvPr>
          <p:cNvSpPr txBox="1"/>
          <p:nvPr/>
        </p:nvSpPr>
        <p:spPr>
          <a:xfrm>
            <a:off x="1143000" y="2133600"/>
            <a:ext cx="7874000" cy="446276"/>
          </a:xfrm>
          <a:prstGeom prst="rect">
            <a:avLst/>
          </a:prstGeom>
          <a:noFill/>
        </p:spPr>
        <p:txBody>
          <a:bodyPr vert="horz" wrap="square" lIns="127000" tIns="76200" rIns="127000" bIns="76200" rtlCol="0">
            <a:spAutoFit/>
          </a:bodyPr>
          <a:lstStyle/>
          <a:p>
            <a:r>
              <a:rPr lang="en-US" altLang="ko-KR" sz="1900">
                <a:solidFill>
                  <a:srgbClr val="2A2017"/>
                </a:solidFill>
                <a:latin typeface="Malgun Gothic" panose="020B0503020000020004" pitchFamily="50" charset="-127"/>
              </a:rPr>
              <a:t>- Do not use </a:t>
            </a:r>
            <a:r>
              <a:rPr lang="ko-KR" altLang="en-US" sz="1900">
                <a:solidFill>
                  <a:srgbClr val="2A2017"/>
                </a:solidFill>
                <a:latin typeface="Malgun Gothic" panose="020B0503020000020004" pitchFamily="50" charset="-127"/>
              </a:rPr>
              <a:t>쓰레기 </a:t>
            </a:r>
            <a:r>
              <a:rPr lang="en-US" altLang="ko-KR" sz="1900">
                <a:solidFill>
                  <a:srgbClr val="2A2017"/>
                </a:solidFill>
                <a:latin typeface="Malgun Gothic" panose="020B0503020000020004" pitchFamily="50" charset="-127"/>
              </a:rPr>
              <a:t>for every item.</a:t>
            </a:r>
            <a:endParaRPr lang="ko-KR" altLang="en-US" sz="1900">
              <a:solidFill>
                <a:srgbClr val="2A2017"/>
              </a:solidFill>
              <a:latin typeface="Malgun Gothic" panose="020B0503020000020004" pitchFamily="50" charset="-127"/>
            </a:endParaRPr>
          </a:p>
        </p:txBody>
      </p:sp>
      <p:sp>
        <p:nvSpPr>
          <p:cNvPr id="9" name="TextBox 8">
            <a:extLst>
              <a:ext uri="{FF2B5EF4-FFF2-40B4-BE49-F238E27FC236}">
                <a16:creationId xmlns:a16="http://schemas.microsoft.com/office/drawing/2014/main" id="{B0E247DA-8F92-5DB4-CEAA-B72DFE9D80BC}"/>
              </a:ext>
            </a:extLst>
          </p:cNvPr>
          <p:cNvSpPr txBox="1"/>
          <p:nvPr/>
        </p:nvSpPr>
        <p:spPr>
          <a:xfrm>
            <a:off x="1143000" y="2870200"/>
            <a:ext cx="7874000" cy="446276"/>
          </a:xfrm>
          <a:prstGeom prst="rect">
            <a:avLst/>
          </a:prstGeom>
          <a:noFill/>
        </p:spPr>
        <p:txBody>
          <a:bodyPr vert="horz" wrap="square" lIns="127000" tIns="76200" rIns="127000" bIns="76200" rtlCol="0">
            <a:spAutoFit/>
          </a:bodyPr>
          <a:lstStyle/>
          <a:p>
            <a:r>
              <a:rPr lang="en-US" altLang="ko-KR" sz="1900">
                <a:solidFill>
                  <a:srgbClr val="2A2017"/>
                </a:solidFill>
                <a:latin typeface="Malgun Gothic" panose="020B0503020000020004" pitchFamily="50" charset="-127"/>
              </a:rPr>
              <a:t>- </a:t>
            </a:r>
            <a:r>
              <a:rPr lang="ko-KR" altLang="en-US" sz="1900">
                <a:solidFill>
                  <a:srgbClr val="2A2017"/>
                </a:solidFill>
                <a:latin typeface="Malgun Gothic" panose="020B0503020000020004" pitchFamily="50" charset="-127"/>
              </a:rPr>
              <a:t>음식물쓰레기 </a:t>
            </a:r>
            <a:r>
              <a:rPr lang="en-US" altLang="ko-KR" sz="1900">
                <a:solidFill>
                  <a:srgbClr val="2A2017"/>
                </a:solidFill>
                <a:latin typeface="Malgun Gothic" panose="020B0503020000020004" pitchFamily="50" charset="-127"/>
              </a:rPr>
              <a:t>is separate.</a:t>
            </a:r>
            <a:endParaRPr lang="ko-KR" altLang="en-US" sz="1900">
              <a:solidFill>
                <a:srgbClr val="2A2017"/>
              </a:solidFill>
              <a:latin typeface="Malgun Gothic" panose="020B0503020000020004" pitchFamily="50" charset="-127"/>
            </a:endParaRPr>
          </a:p>
        </p:txBody>
      </p:sp>
      <p:sp>
        <p:nvSpPr>
          <p:cNvPr id="10" name="TextBox 9">
            <a:extLst>
              <a:ext uri="{FF2B5EF4-FFF2-40B4-BE49-F238E27FC236}">
                <a16:creationId xmlns:a16="http://schemas.microsoft.com/office/drawing/2014/main" id="{62463E75-9606-FE58-0B42-F267735D8779}"/>
              </a:ext>
            </a:extLst>
          </p:cNvPr>
          <p:cNvSpPr txBox="1"/>
          <p:nvPr/>
        </p:nvSpPr>
        <p:spPr>
          <a:xfrm>
            <a:off x="1143000" y="3606800"/>
            <a:ext cx="7874000" cy="446276"/>
          </a:xfrm>
          <a:prstGeom prst="rect">
            <a:avLst/>
          </a:prstGeom>
          <a:noFill/>
        </p:spPr>
        <p:txBody>
          <a:bodyPr vert="horz" wrap="square" lIns="127000" tIns="76200" rIns="127000" bIns="76200" rtlCol="0">
            <a:spAutoFit/>
          </a:bodyPr>
          <a:lstStyle/>
          <a:p>
            <a:r>
              <a:rPr lang="en-US" altLang="ko-KR" sz="1900">
                <a:solidFill>
                  <a:srgbClr val="2A2017"/>
                </a:solidFill>
                <a:latin typeface="Malgun Gothic" panose="020B0503020000020004" pitchFamily="50" charset="-127"/>
              </a:rPr>
              <a:t>- </a:t>
            </a:r>
            <a:r>
              <a:rPr lang="ko-KR" altLang="en-US" sz="1900">
                <a:solidFill>
                  <a:srgbClr val="2A2017"/>
                </a:solidFill>
                <a:latin typeface="Malgun Gothic" panose="020B0503020000020004" pitchFamily="50" charset="-127"/>
              </a:rPr>
              <a:t>대형폐기물 </a:t>
            </a:r>
            <a:r>
              <a:rPr lang="en-US" altLang="ko-KR" sz="1900">
                <a:solidFill>
                  <a:srgbClr val="2A2017"/>
                </a:solidFill>
                <a:latin typeface="Malgun Gothic" panose="020B0503020000020004" pitchFamily="50" charset="-127"/>
              </a:rPr>
              <a:t>may need a report.</a:t>
            </a:r>
            <a:endParaRPr lang="ko-KR" altLang="en-US" sz="1900">
              <a:solidFill>
                <a:srgbClr val="2A2017"/>
              </a:solidFill>
              <a:latin typeface="Malgun Gothic" panose="020B0503020000020004" pitchFamily="50" charset="-127"/>
            </a:endParaRPr>
          </a:p>
        </p:txBody>
      </p:sp>
      <p:sp>
        <p:nvSpPr>
          <p:cNvPr id="11" name="TextBox 10">
            <a:extLst>
              <a:ext uri="{FF2B5EF4-FFF2-40B4-BE49-F238E27FC236}">
                <a16:creationId xmlns:a16="http://schemas.microsoft.com/office/drawing/2014/main" id="{56C23B54-4121-E922-3E9A-4C4C48B17697}"/>
              </a:ext>
            </a:extLst>
          </p:cNvPr>
          <p:cNvSpPr txBox="1"/>
          <p:nvPr/>
        </p:nvSpPr>
        <p:spPr>
          <a:xfrm>
            <a:off x="1143000" y="4343400"/>
            <a:ext cx="7874000" cy="446276"/>
          </a:xfrm>
          <a:prstGeom prst="rect">
            <a:avLst/>
          </a:prstGeom>
          <a:noFill/>
        </p:spPr>
        <p:txBody>
          <a:bodyPr vert="horz" wrap="square" lIns="127000" tIns="76200" rIns="127000" bIns="76200" rtlCol="0">
            <a:spAutoFit/>
          </a:bodyPr>
          <a:lstStyle/>
          <a:p>
            <a:r>
              <a:rPr lang="en-US" altLang="ko-KR" sz="1900">
                <a:solidFill>
                  <a:srgbClr val="2A2017"/>
                </a:solidFill>
                <a:latin typeface="Malgun Gothic" panose="020B0503020000020004" pitchFamily="50" charset="-127"/>
              </a:rPr>
              <a:t>- </a:t>
            </a:r>
            <a:r>
              <a:rPr lang="ko-KR" altLang="en-US" sz="1900">
                <a:solidFill>
                  <a:srgbClr val="2A2017"/>
                </a:solidFill>
                <a:latin typeface="Malgun Gothic" panose="020B0503020000020004" pitchFamily="50" charset="-127"/>
              </a:rPr>
              <a:t>이건 어디에 버려요</a:t>
            </a:r>
            <a:r>
              <a:rPr lang="en-US" altLang="ko-KR" sz="1900">
                <a:solidFill>
                  <a:srgbClr val="2A2017"/>
                </a:solidFill>
                <a:latin typeface="Malgun Gothic" panose="020B0503020000020004" pitchFamily="50" charset="-127"/>
              </a:rPr>
              <a:t>? = Where do I throw this away?</a:t>
            </a:r>
            <a:endParaRPr lang="ko-KR" altLang="en-US" sz="1900">
              <a:solidFill>
                <a:srgbClr val="2A2017"/>
              </a:solidFill>
              <a:latin typeface="Malgun Gothic" panose="020B0503020000020004" pitchFamily="50" charset="-127"/>
            </a:endParaRPr>
          </a:p>
        </p:txBody>
      </p:sp>
      <p:sp>
        <p:nvSpPr>
          <p:cNvPr id="12" name="직사각형 11">
            <a:extLst>
              <a:ext uri="{FF2B5EF4-FFF2-40B4-BE49-F238E27FC236}">
                <a16:creationId xmlns:a16="http://schemas.microsoft.com/office/drawing/2014/main" id="{2893AE52-6037-3BFC-E104-68F864B62802}"/>
              </a:ext>
            </a:extLst>
          </p:cNvPr>
          <p:cNvSpPr/>
          <p:nvPr/>
        </p:nvSpPr>
        <p:spPr>
          <a:xfrm>
            <a:off x="812800" y="1435100"/>
            <a:ext cx="1422400" cy="63500"/>
          </a:xfrm>
          <a:prstGeom prst="rect">
            <a:avLst/>
          </a:prstGeom>
          <a:solidFill>
            <a:srgbClr val="7FD0F5"/>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50978449"/>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사용자 지정</PresentationFormat>
  <Paragraphs>38</Paragraphs>
  <Slides>5</Slides>
  <Notes>5</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5</vt:i4>
      </vt:variant>
    </vt:vector>
  </HeadingPairs>
  <TitlesOfParts>
    <vt:vector size="9" baseType="lpstr">
      <vt:lpstr>Malgun Gothic</vt:lpstr>
      <vt:lpstr>Malgun Gothic</vt:lpstr>
      <vt:lpstr>Arial</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bsoeok lee</dc:creator>
  <cp:lastModifiedBy>bsoeok lee</cp:lastModifiedBy>
  <cp:revision>1</cp:revision>
  <dcterms:created xsi:type="dcterms:W3CDTF">2026-05-17T01:50:43Z</dcterms:created>
  <dcterms:modified xsi:type="dcterms:W3CDTF">2026-05-17T01:50:43Z</dcterms:modified>
</cp:coreProperties>
</file>