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d2a4c0dd96474917" /><Relationship Type="http://schemas.openxmlformats.org/officeDocument/2006/relationships/extended-properties" Target="/docProps/app.xml" Id="R3afccb22741943af" /><Relationship Type="http://schemas.openxmlformats.org/officeDocument/2006/relationships/officeDocument" Target="/ppt/presentation.xml" Id="R80a26100327b4486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1856597378f4d01"/>
  </p:sldMasterIdLst>
  <p:notesMasterIdLst>
    <p:notesMasterId xmlns:r="http://schemas.openxmlformats.org/officeDocument/2006/relationships" r:id="R73cf98e55d2d4a9d"/>
  </p:notesMasterIdLst>
  <p:sldIdLst>
    <p:sldId xmlns:r="http://schemas.openxmlformats.org/officeDocument/2006/relationships" id="256" r:id="Ra9bceddedbd243ab"/>
    <p:sldId xmlns:r="http://schemas.openxmlformats.org/officeDocument/2006/relationships" id="257" r:id="Rc6fedce88ed34b1e"/>
    <p:sldId xmlns:r="http://schemas.openxmlformats.org/officeDocument/2006/relationships" id="258" r:id="R4379d20145c74fb6"/>
    <p:sldId xmlns:r="http://schemas.openxmlformats.org/officeDocument/2006/relationships" id="259" r:id="R270df23ba315476d"/>
    <p:sldId xmlns:r="http://schemas.openxmlformats.org/officeDocument/2006/relationships" id="260" r:id="R2a43536760704742"/>
    <p:sldId xmlns:r="http://schemas.openxmlformats.org/officeDocument/2006/relationships" id="261" r:id="R10d3fbe75296404e"/>
    <p:sldId xmlns:r="http://schemas.openxmlformats.org/officeDocument/2006/relationships" id="262" r:id="Rb0132bb272bf41be"/>
    <p:sldId xmlns:r="http://schemas.openxmlformats.org/officeDocument/2006/relationships" id="263" r:id="Rdc0b1eaa26df4bfa"/>
    <p:sldId xmlns:r="http://schemas.openxmlformats.org/officeDocument/2006/relationships" id="264" r:id="Ra6b1fd6108a042dd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805418de114d49ce" /><Relationship Type="http://schemas.openxmlformats.org/officeDocument/2006/relationships/slideMaster" Target="/ppt/slideMasters/slideMaster1.xml" Id="Rf1856597378f4d01" /><Relationship Type="http://schemas.openxmlformats.org/officeDocument/2006/relationships/notesMaster" Target="/ppt/notesMasters/notesMaster1.xml" Id="R73cf98e55d2d4a9d" /><Relationship Type="http://schemas.openxmlformats.org/officeDocument/2006/relationships/presProps" Target="/ppt/presProps.xml" Id="R2c573a0f7f92457b" /><Relationship Type="http://schemas.openxmlformats.org/officeDocument/2006/relationships/tableStyles" Target="/ppt/tableStyles.xml" Id="R6cf26f7b84734726" /><Relationship Type="http://schemas.openxmlformats.org/officeDocument/2006/relationships/slide" Target="/ppt/slides/slide1.xml" Id="Ra9bceddedbd243ab" /><Relationship Type="http://schemas.openxmlformats.org/officeDocument/2006/relationships/slide" Target="/ppt/slides/slide2.xml" Id="Rc6fedce88ed34b1e" /><Relationship Type="http://schemas.openxmlformats.org/officeDocument/2006/relationships/slide" Target="/ppt/slides/slide3.xml" Id="R4379d20145c74fb6" /><Relationship Type="http://schemas.openxmlformats.org/officeDocument/2006/relationships/slide" Target="/ppt/slides/slide4.xml" Id="R270df23ba315476d" /><Relationship Type="http://schemas.openxmlformats.org/officeDocument/2006/relationships/slide" Target="/ppt/slides/slide5.xml" Id="R2a43536760704742" /><Relationship Type="http://schemas.openxmlformats.org/officeDocument/2006/relationships/slide" Target="/ppt/slides/slide6.xml" Id="R10d3fbe75296404e" /><Relationship Type="http://schemas.openxmlformats.org/officeDocument/2006/relationships/slide" Target="/ppt/slides/slide7.xml" Id="Rb0132bb272bf41be" /><Relationship Type="http://schemas.openxmlformats.org/officeDocument/2006/relationships/slide" Target="/ppt/slides/slide8.xml" Id="Rdc0b1eaa26df4bfa" /><Relationship Type="http://schemas.openxmlformats.org/officeDocument/2006/relationships/slide" Target="/ppt/slides/slide9.xml" Id="Ra6b1fd6108a042dd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7a7864c85c12453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f557248422c34806" /><Relationship Type="http://schemas.openxmlformats.org/officeDocument/2006/relationships/notesMaster" Target="/ppt/notesMasters/notesMaster1.xml" Id="Rfcda47c48ef54b0f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85f00713d63c4b22" /><Relationship Type="http://schemas.openxmlformats.org/officeDocument/2006/relationships/notesMaster" Target="/ppt/notesMasters/notesMaster1.xml" Id="Rfb5d9b2cad2b464b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aba05ec705e74340" /><Relationship Type="http://schemas.openxmlformats.org/officeDocument/2006/relationships/notesMaster" Target="/ppt/notesMasters/notesMaster1.xml" Id="R9cd3648ac879499f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4b89d7766d0a40dc" /><Relationship Type="http://schemas.openxmlformats.org/officeDocument/2006/relationships/notesMaster" Target="/ppt/notesMasters/notesMaster1.xml" Id="R972a67e99d574878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79612d2add8f464f" /><Relationship Type="http://schemas.openxmlformats.org/officeDocument/2006/relationships/notesMaster" Target="/ppt/notesMasters/notesMaster1.xml" Id="R07bac6b25f8c4bcc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548158768b74fb0" /><Relationship Type="http://schemas.openxmlformats.org/officeDocument/2006/relationships/notesMaster" Target="/ppt/notesMasters/notesMaster1.xml" Id="Re8511d0f1abb4ea5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8474ffa009e94a26" /><Relationship Type="http://schemas.openxmlformats.org/officeDocument/2006/relationships/notesMaster" Target="/ppt/notesMasters/notesMaster1.xml" Id="Rc619064414c2494f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4ed079f7da874919" /><Relationship Type="http://schemas.openxmlformats.org/officeDocument/2006/relationships/notesMaster" Target="/ppt/notesMasters/notesMaster1.xml" Id="R21a60617ba3241a8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fda46275e11e4486" /><Relationship Type="http://schemas.openxmlformats.org/officeDocument/2006/relationships/notesMaster" Target="/ppt/notesMasters/notesMaster1.xml" Id="R3a7822e09d0f445d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5b01734420324f4a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6055aa18dc4544e2" /><Relationship Type="http://schemas.openxmlformats.org/officeDocument/2006/relationships/slideLayout" Target="/ppt/slideLayouts/slideLayout1.xml" Id="Redea8401afc44b95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edea8401afc44b95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dbe7367cbf5450c" /><Relationship Type="http://schemas.openxmlformats.org/officeDocument/2006/relationships/image" Target="/ppt/media/image.png" Id="Rd2e5914d04f142f7" /><Relationship Type="http://schemas.openxmlformats.org/officeDocument/2006/relationships/notesSlide" Target="/ppt/notesSlides/notesSlide1.xml" Id="R8a0f03346d5e4e2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3637d7480694cf6" /><Relationship Type="http://schemas.openxmlformats.org/officeDocument/2006/relationships/image" Target="/ppt/media/image2.png" Id="Rb218657d08aa4aa8" /><Relationship Type="http://schemas.openxmlformats.org/officeDocument/2006/relationships/notesSlide" Target="/ppt/notesSlides/notesSlide2.xml" Id="R9bcead185cb9454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4889175b70f4f3d" /><Relationship Type="http://schemas.openxmlformats.org/officeDocument/2006/relationships/image" Target="/ppt/media/image3.png" Id="R8a5d8f38b7844fac" /><Relationship Type="http://schemas.openxmlformats.org/officeDocument/2006/relationships/notesSlide" Target="/ppt/notesSlides/notesSlide3.xml" Id="R80c0d2d6f7af4eb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bf8dc55e0694925" /><Relationship Type="http://schemas.openxmlformats.org/officeDocument/2006/relationships/image" Target="/ppt/media/image4.png" Id="R886ffe83b1534671" /><Relationship Type="http://schemas.openxmlformats.org/officeDocument/2006/relationships/notesSlide" Target="/ppt/notesSlides/notesSlide4.xml" Id="R5f146e302f894bf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f1926ca63844433" /><Relationship Type="http://schemas.openxmlformats.org/officeDocument/2006/relationships/image" Target="/ppt/media/image5.png" Id="Rf91d0002286d460b" /><Relationship Type="http://schemas.openxmlformats.org/officeDocument/2006/relationships/notesSlide" Target="/ppt/notesSlides/notesSlide5.xml" Id="Rc96b6fb999c748f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6a5c9beaa70341ae" /><Relationship Type="http://schemas.openxmlformats.org/officeDocument/2006/relationships/image" Target="/ppt/media/image6.png" Id="R9845ada29e594d0f" /><Relationship Type="http://schemas.openxmlformats.org/officeDocument/2006/relationships/notesSlide" Target="/ppt/notesSlides/notesSlide6.xml" Id="R7f23641cfba5444e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e7f9ff4d66c4116" /><Relationship Type="http://schemas.openxmlformats.org/officeDocument/2006/relationships/image" Target="/ppt/media/image7.png" Id="Rd36172f5b17643a1" /><Relationship Type="http://schemas.openxmlformats.org/officeDocument/2006/relationships/notesSlide" Target="/ppt/notesSlides/notesSlide7.xml" Id="Rd2c809a61b7745b9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084ba1b8b0a4382" /><Relationship Type="http://schemas.openxmlformats.org/officeDocument/2006/relationships/image" Target="/ppt/media/image8.png" Id="Rf5fe5ae8b178405e" /><Relationship Type="http://schemas.openxmlformats.org/officeDocument/2006/relationships/notesSlide" Target="/ppt/notesSlides/notesSlide8.xml" Id="R7e205bfee7184279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8ef17ee3a374a3d" /><Relationship Type="http://schemas.openxmlformats.org/officeDocument/2006/relationships/image" Target="/ppt/media/image9.png" Id="R543816db7f3248fd" /><Relationship Type="http://schemas.openxmlformats.org/officeDocument/2006/relationships/notesSlide" Target="/ppt/notesSlides/notesSlide9.xml" Id="R11ea6976c9814630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2e5914d04f142f7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0FC3560-EAFE-4284-AF50-1BB48202F6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E5D42B6-6859-4BA7-B60B-B3326F0953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FAF8017-40C9-4C8D-880B-F4C29D685F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Korean Cafe Pickup and Order Number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F5A7C22-C454-445A-A186-1D53B4002B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Learn practical Korean for calling order numbers, handing drinks to customers, using vibration pagers, and explaining short waits at a Korean cafe.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C71F81F-5EAA-4BA1-9873-CDE11FB397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주문번호 • 진동벨 • 픽업대</a:t>
            </a:r>
          </a:p>
        </p:txBody>
      </p:sp>
    </p:spTree>
    <p:extLst>
      <p:ext uri="{BB962C8B-B14F-4D97-AF65-F5344CB8AC3E}">
        <p14:creationId xmlns:p14="http://schemas.microsoft.com/office/powerpoint/2010/main" val="908594043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218657d08aa4aa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122F2FA-0988-412C-A721-CD30426592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4C5184C-153B-4A3D-8C6C-068D2B000D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8892986-216F-4AFD-9657-BD08AF91C2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Lesson Goal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E4706C0-C89C-4EF3-BF82-CD55DA1725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After this lesson, a foreign service worker should understand the main Korean words used between payment and pickup at a cafe counter.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A9823B2-BAE0-45C2-8153-89AE3D116A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This is Service Korean for real shifts.</a:t>
            </a:r>
          </a:p>
        </p:txBody>
      </p:sp>
    </p:spTree>
    <p:extLst>
      <p:ext uri="{BB962C8B-B14F-4D97-AF65-F5344CB8AC3E}">
        <p14:creationId xmlns:p14="http://schemas.microsoft.com/office/powerpoint/2010/main" val="1822171020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a5d8f38b7844fac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041FE0B-B286-4F60-80FC-6D8572E426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4E90AA7-22B2-4387-8D51-9394DAA9A6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788F2DE-AB56-43C0-9683-5441EE790F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2708255-3BAF-4952-8DAF-3AAD97F10A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A customer has paid. Drinks are not ready yet. You need to give a pager, check an order number, call the customer, and hand over the correct drink.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593466F-0C92-449A-8B34-869039DE9F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The key skill is fast confirmation.</a:t>
            </a:r>
          </a:p>
        </p:txBody>
      </p:sp>
    </p:spTree>
    <p:extLst>
      <p:ext uri="{BB962C8B-B14F-4D97-AF65-F5344CB8AC3E}">
        <p14:creationId xmlns:p14="http://schemas.microsoft.com/office/powerpoint/2010/main" val="1407993618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86ffe83b1534671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7369481-A3C0-4AD0-932F-08B5D0A67E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9603150-1FBC-4A2B-9696-F1A7F69F1F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1F3AC86-A2F7-4F8D-938B-9F4EC45DB0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D895F96-0871-48AB-A039-00E79236F0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주문 order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주문번호 order number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번호 number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진동벨 vibrating pager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픽업대 pickup counter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음료 drink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준비 완료 ready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대기 waiting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B95AEA3-FF03-477C-BD49-77604C2C2B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counter actions.</a:t>
            </a:r>
          </a:p>
        </p:txBody>
      </p:sp>
    </p:spTree>
    <p:extLst>
      <p:ext uri="{BB962C8B-B14F-4D97-AF65-F5344CB8AC3E}">
        <p14:creationId xmlns:p14="http://schemas.microsoft.com/office/powerpoint/2010/main" val="966958605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91d0002286d460b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44BCE53-E638-4567-A73B-44A04256F8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D9650AA-BF16-4402-BEDD-A990CFE422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40B38E6-DA07-4FE6-939A-82EF7764B4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Pickup Flow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170428D-53A5-43BE-8587-6C5806E65E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1. Give the pager.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2. Prepare the drink.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3. Check the order number.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4. Call or show the number.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5. Hand over the drink politely.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E4FB4EE-FEAC-4A70-B8DD-FB8CE69191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Do not hand over a drink before confirming.</a:t>
            </a:r>
          </a:p>
        </p:txBody>
      </p:sp>
    </p:spTree>
    <p:extLst>
      <p:ext uri="{BB962C8B-B14F-4D97-AF65-F5344CB8AC3E}">
        <p14:creationId xmlns:p14="http://schemas.microsoft.com/office/powerpoint/2010/main" val="488003054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845ada29e594d0f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84C5728-2383-4671-9C1C-564B3923F0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A1CFBB5-3D32-48EE-8B9C-E81920740C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C39DBA6-6BE7-493A-B690-9E3E1E9456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Useful Patterns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7D48289-6B93-472D-8945-54621BDBBA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N번 고객님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Customer number N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진동벨 울리면 와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come when the pager rings.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음료 나왔습니다.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Your drink is ready.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319AC29-8BC4-4B98-B2B8-E8337B47F9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patterns keep the line moving.</a:t>
            </a:r>
          </a:p>
        </p:txBody>
      </p:sp>
    </p:spTree>
    <p:extLst>
      <p:ext uri="{BB962C8B-B14F-4D97-AF65-F5344CB8AC3E}">
        <p14:creationId xmlns:p14="http://schemas.microsoft.com/office/powerpoint/2010/main" val="299154538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36172f5b17643a1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197BA0D-D732-4BD7-BC85-71BBF9B801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DE7E505-F4E7-488D-AD37-05CE8B17AA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5329028-477A-4E2C-A038-71EA9EC3BC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F29084F-94ED-465A-84B0-A0666DD49F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Staff: 주문번호 확인해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Customer: 24번이에요.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Staff: 네, 음료 나왔습니다.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Customer: 감사합니다.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Staff: 맛있게 드세요.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578CE30-534D-43EE-9B96-672D0F787B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Simple confirmation prevents mistakes.</a:t>
            </a:r>
          </a:p>
        </p:txBody>
      </p:sp>
    </p:spTree>
    <p:extLst>
      <p:ext uri="{BB962C8B-B14F-4D97-AF65-F5344CB8AC3E}">
        <p14:creationId xmlns:p14="http://schemas.microsoft.com/office/powerpoint/2010/main" val="311974972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5fe5ae8b178405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372013E2-DD5B-4EC2-951A-C5FD9ABAED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11AF6E4-1890-4E51-9AA7-31AD299139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3E38BCE-E1BD-41DE-99F7-90C0BCEA27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821B43E-F653-4E02-BB13-0453BEFAED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Mistake 1: Calling only a drink name.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Mistake 2: Confusing 매장 and 포장.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Mistake 3: Saying 가져가요 instead of 가져가세요.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Mistake 4: Ignoring order number checks.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D473EFD-9455-4FA2-A413-72176B14E7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Tone and confirmation both matter.</a:t>
            </a:r>
          </a:p>
        </p:txBody>
      </p:sp>
    </p:spTree>
    <p:extLst>
      <p:ext uri="{BB962C8B-B14F-4D97-AF65-F5344CB8AC3E}">
        <p14:creationId xmlns:p14="http://schemas.microsoft.com/office/powerpoint/2010/main" val="706969938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43816db7f3248f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A0D38BA-8E12-49FA-80AE-5E952692F2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628650"/>
            <a:ext cx="4933950" cy="5600700"/>
          </a:xfrm>
          <a:prstGeom xmlns:a="http://schemas.openxmlformats.org/drawingml/2006/main" prst="roundRect">
            <a:avLst>
              <a:gd name="adj" fmla="val 308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2EF677D-632D-4F65-AF00-CB29C084D6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876300"/>
            <a:ext cx="1428750" cy="247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D4ECF25-6EC4-4936-A82E-45989C520E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1371600"/>
            <a:ext cx="4210050" cy="1276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2925" b="1">
                <a:solidFill>
                  <a:srgbClr val="020618"/>
                </a:solidFill>
              </a:defRPr>
            </a:pPr>
            <a:r>
              <a:rPr sz="2925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909497D3-DB57-4227-BAAA-C27F7201EF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2895600"/>
            <a:ext cx="4095750" cy="2152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Practice 주문번호, 번호, 진동벨, 픽업대, 음료, 준비 완료, 대기, 호출, 포장, 매장, 영수증, 확인, 손님, 카페, and 결제.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784D985-931D-4123-A75A-F087990DB7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" y="5467350"/>
            <a:ext cx="4095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 and the BSKorean app.</a:t>
            </a:r>
          </a:p>
        </p:txBody>
      </p:sp>
    </p:spTree>
    <p:extLst>
      <p:ext uri="{BB962C8B-B14F-4D97-AF65-F5344CB8AC3E}">
        <p14:creationId xmlns:p14="http://schemas.microsoft.com/office/powerpoint/2010/main" val="749816871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2026-06-21T11:18:42.9680000Z</dcterms:created>
  <dcterms:modified xsi:type="dcterms:W3CDTF">2026-06-21T11:18:42.9690000Z</dcterms:modified>
</coreProperties>
</file>