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9bce666f6d7446d1" /><Relationship Type="http://schemas.openxmlformats.org/officeDocument/2006/relationships/extended-properties" Target="/docProps/app.xml" Id="Rcac85bc15a6a4d7a" /><Relationship Type="http://schemas.openxmlformats.org/officeDocument/2006/relationships/officeDocument" Target="/ppt/presentation.xml" Id="R2a338f572b3e468b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e1dd066e298d46c2"/>
  </p:sldMasterIdLst>
  <p:notesMasterIdLst>
    <p:notesMasterId xmlns:r="http://schemas.openxmlformats.org/officeDocument/2006/relationships" r:id="R74d30a06a835423f"/>
  </p:notesMasterIdLst>
  <p:sldIdLst>
    <p:sldId xmlns:r="http://schemas.openxmlformats.org/officeDocument/2006/relationships" id="256" r:id="R9fc802cea19a4127"/>
    <p:sldId xmlns:r="http://schemas.openxmlformats.org/officeDocument/2006/relationships" id="257" r:id="R4c21b38487ab4bd8"/>
    <p:sldId xmlns:r="http://schemas.openxmlformats.org/officeDocument/2006/relationships" id="258" r:id="R92145406d6b04a0d"/>
    <p:sldId xmlns:r="http://schemas.openxmlformats.org/officeDocument/2006/relationships" id="259" r:id="R481c278620ec4d7e"/>
    <p:sldId xmlns:r="http://schemas.openxmlformats.org/officeDocument/2006/relationships" id="260" r:id="Rdd00232b989c4b2b"/>
    <p:sldId xmlns:r="http://schemas.openxmlformats.org/officeDocument/2006/relationships" id="261" r:id="R2ac9321724214ef4"/>
    <p:sldId xmlns:r="http://schemas.openxmlformats.org/officeDocument/2006/relationships" id="262" r:id="R623eb66c8abf47b3"/>
    <p:sldId xmlns:r="http://schemas.openxmlformats.org/officeDocument/2006/relationships" id="263" r:id="R6ac9959b8bad4803"/>
    <p:sldId xmlns:r="http://schemas.openxmlformats.org/officeDocument/2006/relationships" id="264" r:id="Rd9031c5ebb43454d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570c8de5663c4252" /><Relationship Type="http://schemas.openxmlformats.org/officeDocument/2006/relationships/slideMaster" Target="/ppt/slideMasters/slideMaster1.xml" Id="Re1dd066e298d46c2" /><Relationship Type="http://schemas.openxmlformats.org/officeDocument/2006/relationships/notesMaster" Target="/ppt/notesMasters/notesMaster1.xml" Id="R74d30a06a835423f" /><Relationship Type="http://schemas.openxmlformats.org/officeDocument/2006/relationships/presProps" Target="/ppt/presProps.xml" Id="Rc4f7c75d0ebf4512" /><Relationship Type="http://schemas.openxmlformats.org/officeDocument/2006/relationships/tableStyles" Target="/ppt/tableStyles.xml" Id="R6ae2f95645754d2c" /><Relationship Type="http://schemas.openxmlformats.org/officeDocument/2006/relationships/slide" Target="/ppt/slides/slide1.xml" Id="R9fc802cea19a4127" /><Relationship Type="http://schemas.openxmlformats.org/officeDocument/2006/relationships/slide" Target="/ppt/slides/slide2.xml" Id="R4c21b38487ab4bd8" /><Relationship Type="http://schemas.openxmlformats.org/officeDocument/2006/relationships/slide" Target="/ppt/slides/slide3.xml" Id="R92145406d6b04a0d" /><Relationship Type="http://schemas.openxmlformats.org/officeDocument/2006/relationships/slide" Target="/ppt/slides/slide4.xml" Id="R481c278620ec4d7e" /><Relationship Type="http://schemas.openxmlformats.org/officeDocument/2006/relationships/slide" Target="/ppt/slides/slide5.xml" Id="Rdd00232b989c4b2b" /><Relationship Type="http://schemas.openxmlformats.org/officeDocument/2006/relationships/slide" Target="/ppt/slides/slide6.xml" Id="R2ac9321724214ef4" /><Relationship Type="http://schemas.openxmlformats.org/officeDocument/2006/relationships/slide" Target="/ppt/slides/slide7.xml" Id="R623eb66c8abf47b3" /><Relationship Type="http://schemas.openxmlformats.org/officeDocument/2006/relationships/slide" Target="/ppt/slides/slide8.xml" Id="R6ac9959b8bad4803" /><Relationship Type="http://schemas.openxmlformats.org/officeDocument/2006/relationships/slide" Target="/ppt/slides/slide9.xml" Id="Rd9031c5ebb43454d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258abbe807644db2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7ee4955b1ce148ce" /><Relationship Type="http://schemas.openxmlformats.org/officeDocument/2006/relationships/notesMaster" Target="/ppt/notesMasters/notesMaster1.xml" Id="R0d24eb4d26df4849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5935b52cd3f448ee" /><Relationship Type="http://schemas.openxmlformats.org/officeDocument/2006/relationships/notesMaster" Target="/ppt/notesMasters/notesMaster1.xml" Id="R1953d8b833a04728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c14a9ed1db6a4810" /><Relationship Type="http://schemas.openxmlformats.org/officeDocument/2006/relationships/notesMaster" Target="/ppt/notesMasters/notesMaster1.xml" Id="R585b8421e0fd43b7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901dc9f86b234405" /><Relationship Type="http://schemas.openxmlformats.org/officeDocument/2006/relationships/notesMaster" Target="/ppt/notesMasters/notesMaster1.xml" Id="Rf49cf5e83f3e405a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a78d8786ae044cee" /><Relationship Type="http://schemas.openxmlformats.org/officeDocument/2006/relationships/notesMaster" Target="/ppt/notesMasters/notesMaster1.xml" Id="R190ac77dc9644595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07729eda19f94b67" /><Relationship Type="http://schemas.openxmlformats.org/officeDocument/2006/relationships/notesMaster" Target="/ppt/notesMasters/notesMaster1.xml" Id="R96cb6a72033447d8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be15de76a7fe4243" /><Relationship Type="http://schemas.openxmlformats.org/officeDocument/2006/relationships/notesMaster" Target="/ppt/notesMasters/notesMaster1.xml" Id="Rc0de8264e89946e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cc2c8539600f4c99" /><Relationship Type="http://schemas.openxmlformats.org/officeDocument/2006/relationships/notesMaster" Target="/ppt/notesMasters/notesMaster1.xml" Id="Red8046c5d4b74209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81a8895209c54786" /><Relationship Type="http://schemas.openxmlformats.org/officeDocument/2006/relationships/notesMaster" Target="/ppt/notesMasters/notesMaster1.xml" Id="Rcc22e69bb3f143ff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381568294634c69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c40de41f08974d63" /><Relationship Type="http://schemas.openxmlformats.org/officeDocument/2006/relationships/slideLayout" Target="/ppt/slideLayouts/slideLayout1.xml" Id="R7fdbf329a3054597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7fdbf329a3054597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c7729ef6eb8346b6" /><Relationship Type="http://schemas.openxmlformats.org/officeDocument/2006/relationships/image" Target="/ppt/media/image.png" Id="R127828a3c0194073" /><Relationship Type="http://schemas.openxmlformats.org/officeDocument/2006/relationships/notesSlide" Target="/ppt/notesSlides/notesSlide1.xml" Id="R09ed3fe2983643a7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b845f56b64a4dfb" /><Relationship Type="http://schemas.openxmlformats.org/officeDocument/2006/relationships/image" Target="/ppt/media/image2.png" Id="R7af3a8a1a5874be5" /><Relationship Type="http://schemas.openxmlformats.org/officeDocument/2006/relationships/notesSlide" Target="/ppt/notesSlides/notesSlide2.xml" Id="R3ca0e5cf0ac94c8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0ce05a17b3e54afa" /><Relationship Type="http://schemas.openxmlformats.org/officeDocument/2006/relationships/image" Target="/ppt/media/image3.png" Id="Rb21494f2622045e6" /><Relationship Type="http://schemas.openxmlformats.org/officeDocument/2006/relationships/notesSlide" Target="/ppt/notesSlides/notesSlide3.xml" Id="R0b0c3a85715b4243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0927353641754b22" /><Relationship Type="http://schemas.openxmlformats.org/officeDocument/2006/relationships/image" Target="/ppt/media/image4.png" Id="R06c02c2c9e4745c0" /><Relationship Type="http://schemas.openxmlformats.org/officeDocument/2006/relationships/notesSlide" Target="/ppt/notesSlides/notesSlide4.xml" Id="R1c104f122ba94b10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284bbaf504e4c50" /><Relationship Type="http://schemas.openxmlformats.org/officeDocument/2006/relationships/image" Target="/ppt/media/image5.png" Id="R13b3b07fe8414499" /><Relationship Type="http://schemas.openxmlformats.org/officeDocument/2006/relationships/notesSlide" Target="/ppt/notesSlides/notesSlide5.xml" Id="R0745ab5d8b2140a0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c588f9ac43cc46c3" /><Relationship Type="http://schemas.openxmlformats.org/officeDocument/2006/relationships/image" Target="/ppt/media/image6.png" Id="R5cfdc3ea309b4d06" /><Relationship Type="http://schemas.openxmlformats.org/officeDocument/2006/relationships/notesSlide" Target="/ppt/notesSlides/notesSlide6.xml" Id="R374e0af8b8744b7c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ca6d9e6efcd74834" /><Relationship Type="http://schemas.openxmlformats.org/officeDocument/2006/relationships/image" Target="/ppt/media/image7.png" Id="R80df57f95a0b41d4" /><Relationship Type="http://schemas.openxmlformats.org/officeDocument/2006/relationships/notesSlide" Target="/ppt/notesSlides/notesSlide7.xml" Id="Reb72fd8f50524be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7d436430b03d4efe" /><Relationship Type="http://schemas.openxmlformats.org/officeDocument/2006/relationships/image" Target="/ppt/media/image8.png" Id="Ra11081b147d84bb5" /><Relationship Type="http://schemas.openxmlformats.org/officeDocument/2006/relationships/notesSlide" Target="/ppt/notesSlides/notesSlide8.xml" Id="R455bbfb67632481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28032fb10db4e04" /><Relationship Type="http://schemas.openxmlformats.org/officeDocument/2006/relationships/image" Target="/ppt/media/image9.png" Id="R4e5f561649344842" /><Relationship Type="http://schemas.openxmlformats.org/officeDocument/2006/relationships/notesSlide" Target="/ppt/notesSlides/notesSlide9.xml" Id="R65b82a91888146e7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27828a3c0194073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44CF140-E0A1-4F59-9C7B-A762277C8A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762500" cy="5600700"/>
          </a:xfrm>
          <a:prstGeom xmlns:a="http://schemas.openxmlformats.org/drawingml/2006/main" prst="roundRect">
            <a:avLst>
              <a:gd name="adj" fmla="val 32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B0E4A218-1B6A-43FF-9353-251D7234C6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2EB2EF42-7D0C-428D-8AE9-10DC506ED0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81125"/>
            <a:ext cx="4095750" cy="1257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150" b="1">
                <a:solidFill>
                  <a:srgbClr val="020618"/>
                </a:solidFill>
              </a:defRPr>
            </a:pPr>
            <a:r>
              <a:rPr sz="3150" b="1">
                <a:solidFill>
                  <a:srgbClr val="020618"/>
                </a:solidFill>
              </a:rPr>
              <a:t>Korean Convenience Store Shift Handover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6429F724-6A4D-4F6E-B4F6-3C08F5D518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914650"/>
            <a:ext cx="4000500" cy="2000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Learn the words and phrases workers need when one shift ends and the next worker takes over.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1D1112C-9BF6-4128-B4F6-1B14DA9DFB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교대 · 인수인계 · 전달사항</a:t>
            </a:r>
          </a:p>
        </p:txBody>
      </p:sp>
    </p:spTree>
    <p:extLst>
      <p:ext uri="{BB962C8B-B14F-4D97-AF65-F5344CB8AC3E}">
        <p14:creationId xmlns:p14="http://schemas.microsoft.com/office/powerpoint/2010/main" val="656020815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af3a8a1a5874be5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205E2EBD-2203-4EC8-99EE-8329A50300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762500" cy="5600700"/>
          </a:xfrm>
          <a:prstGeom xmlns:a="http://schemas.openxmlformats.org/drawingml/2006/main" prst="roundRect">
            <a:avLst>
              <a:gd name="adj" fmla="val 32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AD741523-E938-42F7-AE64-6D0766CF24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53147BA0-A3DA-4811-A522-D7881DD0D5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81125"/>
            <a:ext cx="4095750" cy="1257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150" b="1">
                <a:solidFill>
                  <a:srgbClr val="020618"/>
                </a:solidFill>
              </a:defRPr>
            </a:pPr>
            <a:r>
              <a:rPr sz="3150" b="1">
                <a:solidFill>
                  <a:srgbClr val="020618"/>
                </a:solidFill>
              </a:rPr>
              <a:t>Opening Situation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37DFC69-E338-4065-A297-34238CADEB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914650"/>
            <a:ext cx="4000500" cy="2000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You arrive for the evening shift. The previous worker says: 전달사항 있어요. You need to understand what must be passed on.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F91EFFD6-F467-4789-83E0-8E89264D5A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Read the situation before translating every word.</a:t>
            </a:r>
          </a:p>
        </p:txBody>
      </p:sp>
    </p:spTree>
    <p:extLst>
      <p:ext uri="{BB962C8B-B14F-4D97-AF65-F5344CB8AC3E}">
        <p14:creationId xmlns:p14="http://schemas.microsoft.com/office/powerpoint/2010/main" val="1386389234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21494f2622045e6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FA3C0D56-03F6-4D0F-90BF-5EE3BD0D01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762500" cy="5600700"/>
          </a:xfrm>
          <a:prstGeom xmlns:a="http://schemas.openxmlformats.org/drawingml/2006/main" prst="roundRect">
            <a:avLst>
              <a:gd name="adj" fmla="val 32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F4BF1A4-58DB-4C9F-9C0C-64BF73F47D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B3230235-EC77-4F21-8CC0-F981B16142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81125"/>
            <a:ext cx="4095750" cy="1257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150" b="1">
                <a:solidFill>
                  <a:srgbClr val="020618"/>
                </a:solidFill>
              </a:defRPr>
            </a:pPr>
            <a:r>
              <a:rPr sz="3150" b="1">
                <a:solidFill>
                  <a:srgbClr val="020618"/>
                </a:solidFill>
              </a:rPr>
              <a:t>Why It Matters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224F7DE9-1CF7-4A06-9634-5B2CCDF349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914650"/>
            <a:ext cx="4000500" cy="2000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Shift handover is about safety, cash, stock, expired products, customer issues, and manager reports. A small misunderstanding can affect the next shift.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1F9BFFF-4AF3-4257-9BBC-F08E9A3ABD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Handover Korean is workplace Korean.</a:t>
            </a:r>
          </a:p>
        </p:txBody>
      </p:sp>
    </p:spTree>
    <p:extLst>
      <p:ext uri="{BB962C8B-B14F-4D97-AF65-F5344CB8AC3E}">
        <p14:creationId xmlns:p14="http://schemas.microsoft.com/office/powerpoint/2010/main" val="1825383986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6c02c2c9e4745c0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94D811F-F76B-4EB2-801D-CE3EA66CD5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762500" cy="5600700"/>
          </a:xfrm>
          <a:prstGeom xmlns:a="http://schemas.openxmlformats.org/drawingml/2006/main" prst="roundRect">
            <a:avLst>
              <a:gd name="adj" fmla="val 32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DA5F7E4B-215F-4D1E-A142-161435014B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2BB0A895-844C-43FB-85C6-BCCA659895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81125"/>
            <a:ext cx="4095750" cy="1257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150" b="1">
                <a:solidFill>
                  <a:srgbClr val="020618"/>
                </a:solidFill>
              </a:defRPr>
            </a:pPr>
            <a:r>
              <a:rPr sz="3150" b="1">
                <a:solidFill>
                  <a:srgbClr val="020618"/>
                </a:solidFill>
              </a:rPr>
              <a:t>Core Words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872BCC86-D7E5-423C-AF0F-6F84876EB0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914650"/>
            <a:ext cx="4000500" cy="2000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교대 shift change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인수인계 handover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전달사항 notes to pass on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시재 cash balance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포스기 POS system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폐기 discard items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재고 stock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F1084672-7038-4D2D-BE5A-133B152B5B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Learn words as work signals.</a:t>
            </a:r>
          </a:p>
        </p:txBody>
      </p:sp>
    </p:spTree>
    <p:extLst>
      <p:ext uri="{BB962C8B-B14F-4D97-AF65-F5344CB8AC3E}">
        <p14:creationId xmlns:p14="http://schemas.microsoft.com/office/powerpoint/2010/main" val="324875866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3b3b07fe8414499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69084F5-BCA2-436F-A500-4096A96E29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762500" cy="5600700"/>
          </a:xfrm>
          <a:prstGeom xmlns:a="http://schemas.openxmlformats.org/drawingml/2006/main" prst="roundRect">
            <a:avLst>
              <a:gd name="adj" fmla="val 32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E0D2A4D7-FF94-4BE8-BB89-9AB49EB550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EFF602C3-9486-4D86-B800-67C57AFFDD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81125"/>
            <a:ext cx="4095750" cy="1257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150" b="1">
                <a:solidFill>
                  <a:srgbClr val="020618"/>
                </a:solidFill>
              </a:defRPr>
            </a:pPr>
            <a:r>
              <a:rPr sz="3150" b="1">
                <a:solidFill>
                  <a:srgbClr val="020618"/>
                </a:solidFill>
              </a:rPr>
              <a:t>Handover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8192DF62-5516-4B17-AFC1-43E706BCF4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914650"/>
            <a:ext cx="4000500" cy="2000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인수인계 부탁드립니다.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Please hand over the shift.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전달사항 있어요?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Are there any notes to pass on?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시재 확인했어요.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I checked the cash balance.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D5CF390B-9663-49F6-9942-1F76E82FD4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Short phrases are enough at work.</a:t>
            </a:r>
          </a:p>
        </p:txBody>
      </p:sp>
    </p:spTree>
    <p:extLst>
      <p:ext uri="{BB962C8B-B14F-4D97-AF65-F5344CB8AC3E}">
        <p14:creationId xmlns:p14="http://schemas.microsoft.com/office/powerpoint/2010/main" val="920733330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cfdc3ea309b4d06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E7A0DB6-FC79-4DB0-B082-DBB9847A67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762500" cy="5600700"/>
          </a:xfrm>
          <a:prstGeom xmlns:a="http://schemas.openxmlformats.org/drawingml/2006/main" prst="roundRect">
            <a:avLst>
              <a:gd name="adj" fmla="val 32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B185A855-60BB-489D-A972-6048E35A1F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6535B20-6EB1-41BA-9824-A116967953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81125"/>
            <a:ext cx="4095750" cy="1257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150" b="1">
                <a:solidFill>
                  <a:srgbClr val="020618"/>
                </a:solidFill>
              </a:defRPr>
            </a:pPr>
            <a:r>
              <a:rPr sz="3150" b="1">
                <a:solidFill>
                  <a:srgbClr val="020618"/>
                </a:solidFill>
              </a:rPr>
              <a:t>Mini Dialogue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D346097-D43B-4DE1-9053-FF0A8E7162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914650"/>
            <a:ext cx="4000500" cy="2000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Worker A: 전달사항 있어요.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Worker B: 어떤 내용인가요?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Worker A: 결제 오류가 한 번 있었고, 폐기 상품은 뒤쪽에 있어요.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DE4F565E-5FE5-441C-9E69-DAC52B5433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Listen for problem words first.</a:t>
            </a:r>
          </a:p>
        </p:txBody>
      </p:sp>
    </p:spTree>
    <p:extLst>
      <p:ext uri="{BB962C8B-B14F-4D97-AF65-F5344CB8AC3E}">
        <p14:creationId xmlns:p14="http://schemas.microsoft.com/office/powerpoint/2010/main" val="1617745034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0df57f95a0b41d4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D4E5658-4B9B-4258-A203-7810B1C92D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762500" cy="5600700"/>
          </a:xfrm>
          <a:prstGeom xmlns:a="http://schemas.openxmlformats.org/drawingml/2006/main" prst="roundRect">
            <a:avLst>
              <a:gd name="adj" fmla="val 32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570D86A-BD80-437E-83A5-FD0B38D6FD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F103B37-6A47-4778-808A-35F58FD18B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81125"/>
            <a:ext cx="4095750" cy="1257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150" b="1">
                <a:solidFill>
                  <a:srgbClr val="020618"/>
                </a:solidFill>
              </a:defRPr>
            </a:pPr>
            <a:r>
              <a:rPr sz="3150" b="1">
                <a:solidFill>
                  <a:srgbClr val="020618"/>
                </a:solidFill>
              </a:rPr>
              <a:t>Common Mistakes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2B574668-C2CF-4E20-8B4C-87452855BD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914650"/>
            <a:ext cx="4000500" cy="2000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1: Thinking 교대 only means changing people.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2: Ignoring 시재 because it sounds formal.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3: Treating 폐기 as regular trash.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09AE537-41DC-4DBD-9DAA-C9EF60BAB7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Some words are tied to store rules.</a:t>
            </a:r>
          </a:p>
        </p:txBody>
      </p:sp>
    </p:spTree>
    <p:extLst>
      <p:ext uri="{BB962C8B-B14F-4D97-AF65-F5344CB8AC3E}">
        <p14:creationId xmlns:p14="http://schemas.microsoft.com/office/powerpoint/2010/main" val="510741905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11081b147d84bb5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7C959F77-E1D4-44D6-8ECF-64749693EE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762500" cy="5600700"/>
          </a:xfrm>
          <a:prstGeom xmlns:a="http://schemas.openxmlformats.org/drawingml/2006/main" prst="roundRect">
            <a:avLst>
              <a:gd name="adj" fmla="val 32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85BE658-6D61-434A-89C0-BC9AEB9070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2E42E4FD-782B-43D5-88DE-BFB1D2A71C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81125"/>
            <a:ext cx="4095750" cy="1257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150" b="1">
                <a:solidFill>
                  <a:srgbClr val="020618"/>
                </a:solidFill>
              </a:defRPr>
            </a:pPr>
            <a:r>
              <a:rPr sz="3150" b="1">
                <a:solidFill>
                  <a:srgbClr val="020618"/>
                </a:solidFill>
              </a:rPr>
              <a:t>Practice Steps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1CE03E0-1B0A-4878-8A17-64BDBE0775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914650"/>
            <a:ext cx="4000500" cy="2000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1. Find the task word.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2. Check the detail.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3. Confirm the action.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4. Report if there was a problem.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Example: 분실물은 카운터에 보관했어요.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F4914A8-6AAE-45AA-92D9-395816504B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Use the same routine every shift.</a:t>
            </a:r>
          </a:p>
        </p:txBody>
      </p:sp>
    </p:spTree>
    <p:extLst>
      <p:ext uri="{BB962C8B-B14F-4D97-AF65-F5344CB8AC3E}">
        <p14:creationId xmlns:p14="http://schemas.microsoft.com/office/powerpoint/2010/main" val="1864042785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e5f561649344842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7E15446-D241-4C9A-AFB9-2B2A2DC059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762500" cy="5600700"/>
          </a:xfrm>
          <a:prstGeom xmlns:a="http://schemas.openxmlformats.org/drawingml/2006/main" prst="roundRect">
            <a:avLst>
              <a:gd name="adj" fmla="val 32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432A4BF-AA02-4471-8E11-0E3F012BA1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2C13474B-525C-4FD9-920F-9C84C8FCDD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81125"/>
            <a:ext cx="4095750" cy="1257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150" b="1">
                <a:solidFill>
                  <a:srgbClr val="020618"/>
                </a:solidFill>
              </a:defRPr>
            </a:pPr>
            <a:r>
              <a:rPr sz="3150" b="1">
                <a:solidFill>
                  <a:srgbClr val="020618"/>
                </a:solidFill>
              </a:rPr>
              <a:t>Review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ADA3461C-53BE-4876-8131-7E01B00B32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914650"/>
            <a:ext cx="4000500" cy="2000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After this lesson, practice 교대, 인수인계, 전달사항, 시재, 포스기, 폐기, 유통기한, 재고, 고객 문의, 결제 오류, and 분실물.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12BD25E-3688-4E35-A0EC-A8EF2ADC32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Practice this set in Word Practice.</a:t>
            </a:r>
          </a:p>
        </p:txBody>
      </p:sp>
    </p:spTree>
    <p:extLst>
      <p:ext uri="{BB962C8B-B14F-4D97-AF65-F5344CB8AC3E}">
        <p14:creationId xmlns:p14="http://schemas.microsoft.com/office/powerpoint/2010/main" val="1072710044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2026-06-21T04:48:52.5950000Z</dcterms:created>
  <dcterms:modified xsi:type="dcterms:W3CDTF">2026-06-21T04:48:52.5950000Z</dcterms:modified>
</coreProperties>
</file>