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97f5a87f5f6d43a1" /><Relationship Type="http://schemas.openxmlformats.org/officeDocument/2006/relationships/extended-properties" Target="/docProps/app.xml" Id="R03a9ca598bb74e84" /><Relationship Type="http://schemas.openxmlformats.org/officeDocument/2006/relationships/officeDocument" Target="/ppt/presentation.xml" Id="R2fd570ee40f14806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5e384efe81e5414a"/>
  </p:sldMasterIdLst>
  <p:notesMasterIdLst>
    <p:notesMasterId xmlns:r="http://schemas.openxmlformats.org/officeDocument/2006/relationships" r:id="R6b8c72cbe2be47ea"/>
  </p:notesMasterIdLst>
  <p:sldIdLst>
    <p:sldId xmlns:r="http://schemas.openxmlformats.org/officeDocument/2006/relationships" id="256" r:id="Raf1991efae8e4a4c"/>
    <p:sldId xmlns:r="http://schemas.openxmlformats.org/officeDocument/2006/relationships" id="257" r:id="R966ece214e2a4a3e"/>
    <p:sldId xmlns:r="http://schemas.openxmlformats.org/officeDocument/2006/relationships" id="258" r:id="R0a1c179ae08e4b0b"/>
    <p:sldId xmlns:r="http://schemas.openxmlformats.org/officeDocument/2006/relationships" id="259" r:id="Rb41344c7e843477d"/>
    <p:sldId xmlns:r="http://schemas.openxmlformats.org/officeDocument/2006/relationships" id="260" r:id="Rcc3f69a7a1f64dc7"/>
    <p:sldId xmlns:r="http://schemas.openxmlformats.org/officeDocument/2006/relationships" id="261" r:id="Rc2fa9d9df3c54613"/>
    <p:sldId xmlns:r="http://schemas.openxmlformats.org/officeDocument/2006/relationships" id="262" r:id="Rea342c5d777c488c"/>
    <p:sldId xmlns:r="http://schemas.openxmlformats.org/officeDocument/2006/relationships" id="263" r:id="R98ba06ba1e1d4cfe"/>
    <p:sldId xmlns:r="http://schemas.openxmlformats.org/officeDocument/2006/relationships" id="264" r:id="Ra7b411d16b6f4055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07eb78c0dbf74a89" /><Relationship Type="http://schemas.openxmlformats.org/officeDocument/2006/relationships/slideMaster" Target="/ppt/slideMasters/slideMaster1.xml" Id="R5e384efe81e5414a" /><Relationship Type="http://schemas.openxmlformats.org/officeDocument/2006/relationships/notesMaster" Target="/ppt/notesMasters/notesMaster1.xml" Id="R6b8c72cbe2be47ea" /><Relationship Type="http://schemas.openxmlformats.org/officeDocument/2006/relationships/presProps" Target="/ppt/presProps.xml" Id="Re071360e6ed24abc" /><Relationship Type="http://schemas.openxmlformats.org/officeDocument/2006/relationships/tableStyles" Target="/ppt/tableStyles.xml" Id="R687a17bae953429f" /><Relationship Type="http://schemas.openxmlformats.org/officeDocument/2006/relationships/slide" Target="/ppt/slides/slide1.xml" Id="Raf1991efae8e4a4c" /><Relationship Type="http://schemas.openxmlformats.org/officeDocument/2006/relationships/slide" Target="/ppt/slides/slide2.xml" Id="R966ece214e2a4a3e" /><Relationship Type="http://schemas.openxmlformats.org/officeDocument/2006/relationships/slide" Target="/ppt/slides/slide3.xml" Id="R0a1c179ae08e4b0b" /><Relationship Type="http://schemas.openxmlformats.org/officeDocument/2006/relationships/slide" Target="/ppt/slides/slide4.xml" Id="Rb41344c7e843477d" /><Relationship Type="http://schemas.openxmlformats.org/officeDocument/2006/relationships/slide" Target="/ppt/slides/slide5.xml" Id="Rcc3f69a7a1f64dc7" /><Relationship Type="http://schemas.openxmlformats.org/officeDocument/2006/relationships/slide" Target="/ppt/slides/slide6.xml" Id="Rc2fa9d9df3c54613" /><Relationship Type="http://schemas.openxmlformats.org/officeDocument/2006/relationships/slide" Target="/ppt/slides/slide7.xml" Id="Rea342c5d777c488c" /><Relationship Type="http://schemas.openxmlformats.org/officeDocument/2006/relationships/slide" Target="/ppt/slides/slide8.xml" Id="R98ba06ba1e1d4cfe" /><Relationship Type="http://schemas.openxmlformats.org/officeDocument/2006/relationships/slide" Target="/ppt/slides/slide9.xml" Id="Ra7b411d16b6f4055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b9aed9017b8e4292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f98ae4f148c04126" /><Relationship Type="http://schemas.openxmlformats.org/officeDocument/2006/relationships/notesMaster" Target="/ppt/notesMasters/notesMaster1.xml" Id="R952d95c39c6f4bb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30b45261a55c4512" /><Relationship Type="http://schemas.openxmlformats.org/officeDocument/2006/relationships/notesMaster" Target="/ppt/notesMasters/notesMaster1.xml" Id="R2045a43e7afd492c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44c6b7f8abf840ee" /><Relationship Type="http://schemas.openxmlformats.org/officeDocument/2006/relationships/notesMaster" Target="/ppt/notesMasters/notesMaster1.xml" Id="R6c1d10a6727640b4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f7b2554a76bd4764" /><Relationship Type="http://schemas.openxmlformats.org/officeDocument/2006/relationships/notesMaster" Target="/ppt/notesMasters/notesMaster1.xml" Id="R8a0d9331ee38479a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ad860ee4e2f84a53" /><Relationship Type="http://schemas.openxmlformats.org/officeDocument/2006/relationships/notesMaster" Target="/ppt/notesMasters/notesMaster1.xml" Id="R3e15a42fdaef4de7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047344b6f3824d89" /><Relationship Type="http://schemas.openxmlformats.org/officeDocument/2006/relationships/notesMaster" Target="/ppt/notesMasters/notesMaster1.xml" Id="Re0a0222e4152425b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077239731f7f4b08" /><Relationship Type="http://schemas.openxmlformats.org/officeDocument/2006/relationships/notesMaster" Target="/ppt/notesMasters/notesMaster1.xml" Id="Rc9325723f22e4ae7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dce9ae427a514871" /><Relationship Type="http://schemas.openxmlformats.org/officeDocument/2006/relationships/notesMaster" Target="/ppt/notesMasters/notesMaster1.xml" Id="R1beefb3578864c4b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d45c64fa63cf4b77" /><Relationship Type="http://schemas.openxmlformats.org/officeDocument/2006/relationships/notesMaster" Target="/ppt/notesMasters/notesMaster1.xml" Id="R335528f95f7b4763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52c7810cb3f749b6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7ec4763a643c4612" /><Relationship Type="http://schemas.openxmlformats.org/officeDocument/2006/relationships/slideLayout" Target="/ppt/slideLayouts/slideLayout1.xml" Id="R9d13433eb06b40e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9d13433eb06b40e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1616af029df4377" /><Relationship Type="http://schemas.openxmlformats.org/officeDocument/2006/relationships/image" Target="/ppt/media/image.png" Id="Rd6aade74c5884f5c" /><Relationship Type="http://schemas.openxmlformats.org/officeDocument/2006/relationships/notesSlide" Target="/ppt/notesSlides/notesSlide1.xml" Id="R891031696d4f4aaa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e4e43b04cb64afc" /><Relationship Type="http://schemas.openxmlformats.org/officeDocument/2006/relationships/image" Target="/ppt/media/image2.png" Id="Rcc5ec7e7761b4c8e" /><Relationship Type="http://schemas.openxmlformats.org/officeDocument/2006/relationships/notesSlide" Target="/ppt/notesSlides/notesSlide2.xml" Id="Rb37b4b80dd804989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a07c0b0149d4b7b" /><Relationship Type="http://schemas.openxmlformats.org/officeDocument/2006/relationships/image" Target="/ppt/media/image3.png" Id="Rb8f6f4195fe249de" /><Relationship Type="http://schemas.openxmlformats.org/officeDocument/2006/relationships/notesSlide" Target="/ppt/notesSlides/notesSlide3.xml" Id="Redec1bc0197a4b5d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9877a9af110452a" /><Relationship Type="http://schemas.openxmlformats.org/officeDocument/2006/relationships/image" Target="/ppt/media/image4.png" Id="Rb9de620e9dde49e2" /><Relationship Type="http://schemas.openxmlformats.org/officeDocument/2006/relationships/notesSlide" Target="/ppt/notesSlides/notesSlide4.xml" Id="R4ec606e1dfa74c7f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8e176fa558b64505" /><Relationship Type="http://schemas.openxmlformats.org/officeDocument/2006/relationships/image" Target="/ppt/media/image5.png" Id="Rd1574ee435484f1a" /><Relationship Type="http://schemas.openxmlformats.org/officeDocument/2006/relationships/notesSlide" Target="/ppt/notesSlides/notesSlide5.xml" Id="R6ac62192473b43ca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935e7412c3f64a15" /><Relationship Type="http://schemas.openxmlformats.org/officeDocument/2006/relationships/image" Target="/ppt/media/image6.png" Id="R5a10a7d9742d402a" /><Relationship Type="http://schemas.openxmlformats.org/officeDocument/2006/relationships/notesSlide" Target="/ppt/notesSlides/notesSlide6.xml" Id="Rd9efee9101e648ce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e81cff9f162408e" /><Relationship Type="http://schemas.openxmlformats.org/officeDocument/2006/relationships/image" Target="/ppt/media/image7.png" Id="Rb0fd39c5ccae4cde" /><Relationship Type="http://schemas.openxmlformats.org/officeDocument/2006/relationships/notesSlide" Target="/ppt/notesSlides/notesSlide7.xml" Id="R8991c8196ac14ac8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769a281c9c7349ee" /><Relationship Type="http://schemas.openxmlformats.org/officeDocument/2006/relationships/image" Target="/ppt/media/image8.png" Id="R8b4a9f8102784e9a" /><Relationship Type="http://schemas.openxmlformats.org/officeDocument/2006/relationships/notesSlide" Target="/ppt/notesSlides/notesSlide8.xml" Id="R1c7193349e434ac8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3259743a0cc4e60" /><Relationship Type="http://schemas.openxmlformats.org/officeDocument/2006/relationships/image" Target="/ppt/media/image9.png" Id="R546daee0fc624d5c" /><Relationship Type="http://schemas.openxmlformats.org/officeDocument/2006/relationships/notesSlide" Target="/ppt/notesSlides/notesSlide9.xml" Id="Ra057d7a403f644c8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6aade74c5884f5c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34E5959-4B7E-4FD1-802D-A579D6DE90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9EF85A6-3787-4697-AD77-CD861BCE37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3050938-5178-47BF-87D8-7423E315ED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750" b="1">
                <a:solidFill>
                  <a:srgbClr val="020618"/>
                </a:solidFill>
              </a:defRPr>
            </a:pPr>
            <a:r>
              <a:rPr sz="3750" b="1">
                <a:solidFill>
                  <a:srgbClr val="020618"/>
                </a:solidFill>
              </a:rPr>
              <a:t>Korean Factory Packing and Labeling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AD4A1A11-674E-4814-9EEF-1FF280AD88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Learn practical Korean for packing boxes, checking quantity, attaching labels, scanning barcodes, reporting defects, and preparing shipment.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38AA674-340D-479C-9057-961590FF5E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포장 · 라벨 · 수량 · 출고</a:t>
            </a:r>
          </a:p>
        </p:txBody>
      </p:sp>
    </p:spTree>
    <p:extLst>
      <p:ext uri="{BB962C8B-B14F-4D97-AF65-F5344CB8AC3E}">
        <p14:creationId xmlns:p14="http://schemas.microsoft.com/office/powerpoint/2010/main" val="739250548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c5ec7e7761b4c8e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1F5998C6-FCBE-4C4F-AE47-21E9FC0694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9B9006E5-4717-43DA-9F6E-3A3487F19D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D812507-AF76-45AF-93A4-3F00DEB897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Opening Situation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3DA309B0-5F20-4A86-B272-6C41ACA878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You are at a Korean factory packing station. A supervisor says: 수량 확인하고 라벨 붙여 주세요. You need to know the task before the box moves to shipment.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534F9F3-8C44-4B3F-AFCC-51D62B12FF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Listen for task words first.</a:t>
            </a:r>
          </a:p>
        </p:txBody>
      </p:sp>
    </p:spTree>
    <p:extLst>
      <p:ext uri="{BB962C8B-B14F-4D97-AF65-F5344CB8AC3E}">
        <p14:creationId xmlns:p14="http://schemas.microsoft.com/office/powerpoint/2010/main" val="1418857548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8f6f4195fe249de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4E785A4-4811-45B8-8A34-2938D4F060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49750A0-C304-41CC-B039-5664364679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5B6C8CE-03E1-4723-A179-31BDD73AA0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Why It Matters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A2842C2-E6BD-4517-9757-3B449CFCBA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Packing work uses short instructions. A worker must check products, count quantity, pack boxes, attach labels, scan barcodes, and report errors quickly.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73781AD-FAAA-417E-A5B3-8BCDD563DF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Field Korean is practical workplace Korean.</a:t>
            </a:r>
          </a:p>
        </p:txBody>
      </p:sp>
    </p:spTree>
    <p:extLst>
      <p:ext uri="{BB962C8B-B14F-4D97-AF65-F5344CB8AC3E}">
        <p14:creationId xmlns:p14="http://schemas.microsoft.com/office/powerpoint/2010/main" val="1089826928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9de620e9dde49e2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0D21EA2-2FAE-4D9B-B393-7FEDEBDFE1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3AC1FB8-6E8D-4007-B9CD-478B371361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BABFB988-AF46-4CB7-8988-4568A449AA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Core Words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3BE18C7-1EFE-493C-A1EF-997864E01E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포장 packing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라벨 label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수량 quantity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박스 box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테이프 tape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검수 inspection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불량 defect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출고 shipment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0400491-DEAA-4B9E-AD4F-6E93E49E42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Learn words as work task signals.</a:t>
            </a:r>
          </a:p>
        </p:txBody>
      </p:sp>
    </p:spTree>
    <p:extLst>
      <p:ext uri="{BB962C8B-B14F-4D97-AF65-F5344CB8AC3E}">
        <p14:creationId xmlns:p14="http://schemas.microsoft.com/office/powerpoint/2010/main" val="1937148877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1574ee435484f1a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2DCD624-E550-40B6-81B8-7DC39E1716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1871750-0956-48D3-B822-7D895D140D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77F0794-F9FD-4625-BE41-A0C8470401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Work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E70EEDA-C25F-4234-AC24-E21B4CB6B9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수량 확인해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Please check the quantity.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라벨 붙여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Please attach the label.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바코드 스캔해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Please scan the barcode.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D14886D-2E38-4777-9820-EDBEB68ABE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Short polite phrases are enough.</a:t>
            </a:r>
          </a:p>
        </p:txBody>
      </p:sp>
    </p:spTree>
    <p:extLst>
      <p:ext uri="{BB962C8B-B14F-4D97-AF65-F5344CB8AC3E}">
        <p14:creationId xmlns:p14="http://schemas.microsoft.com/office/powerpoint/2010/main" val="606447407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a10a7d9742d402a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800D6F5-8149-4BFB-9861-041585F903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69CA0D04-3193-4D63-9EE6-ABC4F6C958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32CB8ED-60CF-4287-BCDB-61FAD7F1F9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Mini Dialogue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561FFAB-210D-4EA2-A2B5-62D4831D74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Supervisor: 수량 확인했어요?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수량 맞습니다.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Supervisor: 라벨도 붙였어요?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라벨 붙이고 출고 준비했습니다.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1D68FDB-C7AD-4C90-9D8F-4F9F5D0DAC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Confirm quantity before shipment.</a:t>
            </a:r>
          </a:p>
        </p:txBody>
      </p:sp>
    </p:spTree>
    <p:extLst>
      <p:ext uri="{BB962C8B-B14F-4D97-AF65-F5344CB8AC3E}">
        <p14:creationId xmlns:p14="http://schemas.microsoft.com/office/powerpoint/2010/main" val="2005277504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0fd39c5ccae4cde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74FB864-5F8A-4B1E-A616-D457D2E818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15B5018-895C-4FE0-A1B7-FDDD7C82CB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1B1CCBB-1419-4E31-9B77-757DEE3CF9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Common Mistakes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F3D49DF-64C8-4848-AA1C-AC302FF435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1: Confusing 수량 and 중량.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2: Shipping before label check.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3: Treating 불량 as a small note.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B0573A0-4412-4511-96D0-6BD3205467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Small packing errors can stop shipment.</a:t>
            </a:r>
          </a:p>
        </p:txBody>
      </p:sp>
    </p:spTree>
    <p:extLst>
      <p:ext uri="{BB962C8B-B14F-4D97-AF65-F5344CB8AC3E}">
        <p14:creationId xmlns:p14="http://schemas.microsoft.com/office/powerpoint/2010/main" val="1225918260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b4a9f8102784e9a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0C7A1C9-72E2-434E-8650-66837677C3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8191A01-6553-445B-834E-A1F1DA4889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5A9E56F0-8186-4F5F-A1DA-EDB67A88DA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Practice Steps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4E464F8-6ECD-4492-B6B5-1E1CD44961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1. Check the product.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2. Count the quantity.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3. Pack the box.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4. Attach the label.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5. Report defects or errors.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945BA5A-8881-454F-A00C-56EBC660D6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Use the same routine for every box.</a:t>
            </a:r>
          </a:p>
        </p:txBody>
      </p:sp>
    </p:spTree>
    <p:extLst>
      <p:ext uri="{BB962C8B-B14F-4D97-AF65-F5344CB8AC3E}">
        <p14:creationId xmlns:p14="http://schemas.microsoft.com/office/powerpoint/2010/main" val="32884350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46daee0fc624d5c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A5E31054-02E0-42AB-8428-5DD50A09D4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99C899FC-0FE4-4536-AB3C-6337E62970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9D92A51-77EE-473C-8502-26945A1609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Review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341F309-34FC-4552-A183-C24BF19A6D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Practice 포장, 라벨, 수량, 중량, 박스, 테이프, 검수, 불량, 누락, 출고, 송장, 바코드, 스캔, 파레트, 적재, and 관리자.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E4391E3-0FB9-48CB-A6C3-95EB80D5F3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Practice this set in Word Practice.</a:t>
            </a:r>
          </a:p>
        </p:txBody>
      </p:sp>
    </p:spTree>
    <p:extLst>
      <p:ext uri="{BB962C8B-B14F-4D97-AF65-F5344CB8AC3E}">
        <p14:creationId xmlns:p14="http://schemas.microsoft.com/office/powerpoint/2010/main" val="1409582137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2026-06-21T07:13:40.0600000Z</dcterms:created>
  <dcterms:modified xsi:type="dcterms:W3CDTF">2026-06-21T07:13:40.0600000Z</dcterms:modified>
</coreProperties>
</file>