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39cc9edc2db44475" /><Relationship Type="http://schemas.openxmlformats.org/officeDocument/2006/relationships/extended-properties" Target="/docProps/app.xml" Id="R6981760e116c46b1" /><Relationship Type="http://schemas.openxmlformats.org/officeDocument/2006/relationships/officeDocument" Target="/ppt/presentation.xml" Id="R3337f915539c4cb6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4faa809b81eb4064"/>
  </p:sldMasterIdLst>
  <p:notesMasterIdLst>
    <p:notesMasterId xmlns:r="http://schemas.openxmlformats.org/officeDocument/2006/relationships" r:id="Rb5a7b7f8d98e415f"/>
  </p:notesMasterIdLst>
  <p:sldIdLst>
    <p:sldId xmlns:r="http://schemas.openxmlformats.org/officeDocument/2006/relationships" id="256" r:id="R4b222653f5b74818"/>
    <p:sldId xmlns:r="http://schemas.openxmlformats.org/officeDocument/2006/relationships" id="257" r:id="R5d4e959b605547ff"/>
    <p:sldId xmlns:r="http://schemas.openxmlformats.org/officeDocument/2006/relationships" id="258" r:id="Rca577dd01a0446a7"/>
    <p:sldId xmlns:r="http://schemas.openxmlformats.org/officeDocument/2006/relationships" id="259" r:id="R1fa3aa1fc9e94bcb"/>
    <p:sldId xmlns:r="http://schemas.openxmlformats.org/officeDocument/2006/relationships" id="260" r:id="Re1d02195fe314b12"/>
    <p:sldId xmlns:r="http://schemas.openxmlformats.org/officeDocument/2006/relationships" id="261" r:id="Rfa7e1affe022453b"/>
    <p:sldId xmlns:r="http://schemas.openxmlformats.org/officeDocument/2006/relationships" id="262" r:id="Rdedad6a8aefb49cd"/>
    <p:sldId xmlns:r="http://schemas.openxmlformats.org/officeDocument/2006/relationships" id="263" r:id="R06c71c9047ff4a3c"/>
    <p:sldId xmlns:r="http://schemas.openxmlformats.org/officeDocument/2006/relationships" id="264" r:id="Rf1757c1dfa534228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73cdd4869f8b43ec" /><Relationship Type="http://schemas.openxmlformats.org/officeDocument/2006/relationships/slideMaster" Target="/ppt/slideMasters/slideMaster1.xml" Id="R4faa809b81eb4064" /><Relationship Type="http://schemas.openxmlformats.org/officeDocument/2006/relationships/notesMaster" Target="/ppt/notesMasters/notesMaster1.xml" Id="Rb5a7b7f8d98e415f" /><Relationship Type="http://schemas.openxmlformats.org/officeDocument/2006/relationships/presProps" Target="/ppt/presProps.xml" Id="Rfaa3ed45edb24a29" /><Relationship Type="http://schemas.openxmlformats.org/officeDocument/2006/relationships/tableStyles" Target="/ppt/tableStyles.xml" Id="Rb45e8383449c4e0e" /><Relationship Type="http://schemas.openxmlformats.org/officeDocument/2006/relationships/slide" Target="/ppt/slides/slide1.xml" Id="R4b222653f5b74818" /><Relationship Type="http://schemas.openxmlformats.org/officeDocument/2006/relationships/slide" Target="/ppt/slides/slide2.xml" Id="R5d4e959b605547ff" /><Relationship Type="http://schemas.openxmlformats.org/officeDocument/2006/relationships/slide" Target="/ppt/slides/slide3.xml" Id="Rca577dd01a0446a7" /><Relationship Type="http://schemas.openxmlformats.org/officeDocument/2006/relationships/slide" Target="/ppt/slides/slide4.xml" Id="R1fa3aa1fc9e94bcb" /><Relationship Type="http://schemas.openxmlformats.org/officeDocument/2006/relationships/slide" Target="/ppt/slides/slide5.xml" Id="Re1d02195fe314b12" /><Relationship Type="http://schemas.openxmlformats.org/officeDocument/2006/relationships/slide" Target="/ppt/slides/slide6.xml" Id="Rfa7e1affe022453b" /><Relationship Type="http://schemas.openxmlformats.org/officeDocument/2006/relationships/slide" Target="/ppt/slides/slide7.xml" Id="Rdedad6a8aefb49cd" /><Relationship Type="http://schemas.openxmlformats.org/officeDocument/2006/relationships/slide" Target="/ppt/slides/slide8.xml" Id="R06c71c9047ff4a3c" /><Relationship Type="http://schemas.openxmlformats.org/officeDocument/2006/relationships/slide" Target="/ppt/slides/slide9.xml" Id="Rf1757c1dfa53422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0bb465fd30244d84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a18763b4f9674f3b" /><Relationship Type="http://schemas.openxmlformats.org/officeDocument/2006/relationships/notesMaster" Target="/ppt/notesMasters/notesMaster1.xml" Id="R3ac4ea9fc1e44b36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be85daee65cc4e4e" /><Relationship Type="http://schemas.openxmlformats.org/officeDocument/2006/relationships/notesMaster" Target="/ppt/notesMasters/notesMaster1.xml" Id="R489d37bb83a14046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00b6e9d6314345c0" /><Relationship Type="http://schemas.openxmlformats.org/officeDocument/2006/relationships/notesMaster" Target="/ppt/notesMasters/notesMaster1.xml" Id="R4a8f6ffb029843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b9be2d483ed44b0f" /><Relationship Type="http://schemas.openxmlformats.org/officeDocument/2006/relationships/notesMaster" Target="/ppt/notesMasters/notesMaster1.xml" Id="R2ac3ed192cd24915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e9cd8f5d586c4cc4" /><Relationship Type="http://schemas.openxmlformats.org/officeDocument/2006/relationships/notesMaster" Target="/ppt/notesMasters/notesMaster1.xml" Id="Reed6da96c60f4977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c287e6a0c44463a" /><Relationship Type="http://schemas.openxmlformats.org/officeDocument/2006/relationships/notesMaster" Target="/ppt/notesMasters/notesMaster1.xml" Id="R03169ecc0260484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02c3fd99bf8f40c7" /><Relationship Type="http://schemas.openxmlformats.org/officeDocument/2006/relationships/notesMaster" Target="/ppt/notesMasters/notesMaster1.xml" Id="R9c8c261d48454d5c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caaf484cf7d24d6e" /><Relationship Type="http://schemas.openxmlformats.org/officeDocument/2006/relationships/notesMaster" Target="/ppt/notesMasters/notesMaster1.xml" Id="Rf7c5ef890875457c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97bca2faa5434dfd" /><Relationship Type="http://schemas.openxmlformats.org/officeDocument/2006/relationships/notesMaster" Target="/ppt/notesMasters/notesMaster1.xml" Id="R898f0421979f4835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7809712ea2f2468e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1928839e47fb4999" /><Relationship Type="http://schemas.openxmlformats.org/officeDocument/2006/relationships/slideLayout" Target="/ppt/slideLayouts/slideLayout1.xml" Id="Rb764eb40211d4366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b764eb40211d4366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4b0742891e34415" /><Relationship Type="http://schemas.openxmlformats.org/officeDocument/2006/relationships/image" Target="/ppt/media/image.png" Id="R7e648845344946bd" /><Relationship Type="http://schemas.openxmlformats.org/officeDocument/2006/relationships/notesSlide" Target="/ppt/notesSlides/notesSlide1.xml" Id="Rc1fed1ddd9b44e5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f1388cea1f14752" /><Relationship Type="http://schemas.openxmlformats.org/officeDocument/2006/relationships/image" Target="/ppt/media/image2.png" Id="R3f82aaa0fd97400b" /><Relationship Type="http://schemas.openxmlformats.org/officeDocument/2006/relationships/notesSlide" Target="/ppt/notesSlides/notesSlide2.xml" Id="R1ead8f88a39d43c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114f9f0e739453f" /><Relationship Type="http://schemas.openxmlformats.org/officeDocument/2006/relationships/image" Target="/ppt/media/image3.png" Id="R74e36e4550f44e92" /><Relationship Type="http://schemas.openxmlformats.org/officeDocument/2006/relationships/notesSlide" Target="/ppt/notesSlides/notesSlide3.xml" Id="R50d8545793734fd9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5035a5c60494a12" /><Relationship Type="http://schemas.openxmlformats.org/officeDocument/2006/relationships/image" Target="/ppt/media/image4.png" Id="R12e71c00fe644a1a" /><Relationship Type="http://schemas.openxmlformats.org/officeDocument/2006/relationships/notesSlide" Target="/ppt/notesSlides/notesSlide4.xml" Id="R9d0359be9fda4f8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92a354c7ccb402a" /><Relationship Type="http://schemas.openxmlformats.org/officeDocument/2006/relationships/image" Target="/ppt/media/image5.png" Id="Rea49ada4ff9d415f" /><Relationship Type="http://schemas.openxmlformats.org/officeDocument/2006/relationships/notesSlide" Target="/ppt/notesSlides/notesSlide5.xml" Id="R8fb0a31e466944c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b1762be95014fcb" /><Relationship Type="http://schemas.openxmlformats.org/officeDocument/2006/relationships/image" Target="/ppt/media/image6.png" Id="Rdb64fce412044e42" /><Relationship Type="http://schemas.openxmlformats.org/officeDocument/2006/relationships/notesSlide" Target="/ppt/notesSlides/notesSlide6.xml" Id="R0e505d4598e3498f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30179fa56104d8c" /><Relationship Type="http://schemas.openxmlformats.org/officeDocument/2006/relationships/image" Target="/ppt/media/image7.png" Id="R62162a1b2ee34707" /><Relationship Type="http://schemas.openxmlformats.org/officeDocument/2006/relationships/notesSlide" Target="/ppt/notesSlides/notesSlide7.xml" Id="R95cec6f81c564cef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a11fe679c8e493c" /><Relationship Type="http://schemas.openxmlformats.org/officeDocument/2006/relationships/image" Target="/ppt/media/image8.png" Id="R78f806a3498c48b4" /><Relationship Type="http://schemas.openxmlformats.org/officeDocument/2006/relationships/notesSlide" Target="/ppt/notesSlides/notesSlide8.xml" Id="Rb3575c75abf1445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f6fb8f6a7854d8c" /><Relationship Type="http://schemas.openxmlformats.org/officeDocument/2006/relationships/image" Target="/ppt/media/image9.png" Id="Rdd11edb499a94f62" /><Relationship Type="http://schemas.openxmlformats.org/officeDocument/2006/relationships/notesSlide" Target="/ppt/notesSlides/notesSlide9.xml" Id="Re9f86326f1da4e6f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e648845344946b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EE89F61-B779-4131-80DE-1152ECBEA3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2EB81E0-C562-4078-B666-31A7442ECF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A43689A-C081-4F4C-89A1-C23D5ED315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900" b="1">
                <a:solidFill>
                  <a:srgbClr val="020618"/>
                </a:solidFill>
              </a:defRPr>
            </a:pPr>
            <a:r>
              <a:rPr sz="3900" b="1">
                <a:solidFill>
                  <a:srgbClr val="020618"/>
                </a:solidFill>
              </a:rPr>
              <a:t>Korean Hotel Cleaning Room Status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AE40A08-CF91-440D-8464-3CCD2E0A93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hotel housekeeping: room status, cleaning completion, amenities, inspection, lost items, and supervisor reports.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C46CF60-94F5-4AD8-962C-5EF4A11447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객실 · 청소 완료 · 비품 · 점검</a:t>
            </a:r>
          </a:p>
        </p:txBody>
      </p:sp>
    </p:spTree>
    <p:extLst>
      <p:ext uri="{BB962C8B-B14F-4D97-AF65-F5344CB8AC3E}">
        <p14:creationId xmlns:p14="http://schemas.microsoft.com/office/powerpoint/2010/main" val="866649741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f82aaa0fd97400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37CF6CF-7872-4143-A3FA-FFFBDB3FFE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684B5A1-8198-418C-BC53-38D505503C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E06F56C-4F4D-4FE8-8677-371908B80D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BF99F1B-629B-4EFB-A927-88F1260454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arrive at a hotel housekeeping station. A supervisor says: “이 객실은 아직 청소 전이에요.” You need to know the room status before you enter.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F520639-ECE9-4427-9BCE-FE8B27BABF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Read room status before starting work.</a:t>
            </a:r>
          </a:p>
        </p:txBody>
      </p:sp>
    </p:spTree>
    <p:extLst>
      <p:ext uri="{BB962C8B-B14F-4D97-AF65-F5344CB8AC3E}">
        <p14:creationId xmlns:p14="http://schemas.microsoft.com/office/powerpoint/2010/main" val="2055404618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4e36e4550f44e9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366DB6A-A72A-448C-89AF-79462043AA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A7FCFD3-EBEF-4D06-BDE7-6FE252D484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0928A35-5232-48AB-93CE-84A29CEDC2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3EA231F-53C2-47D3-9AD1-B69B4FDFF0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Hotel cleaning Korean is about timing and reporting. A room can be checked out, occupied, cleaning in progress, completed, inspected, or delayed.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A8A409A-FEAF-45D3-8729-AC63547228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Service Korean + workplace reporting.</a:t>
            </a:r>
          </a:p>
        </p:txBody>
      </p:sp>
    </p:spTree>
    <p:extLst>
      <p:ext uri="{BB962C8B-B14F-4D97-AF65-F5344CB8AC3E}">
        <p14:creationId xmlns:p14="http://schemas.microsoft.com/office/powerpoint/2010/main" val="1910998384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2e71c00fe644a1a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7BCE3F6-0099-42D5-8B6D-A9696834E8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6ABF055-E068-4D55-AD92-9B1B566D04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85B0613-98C1-4A01-B7C0-92EA717136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3DF7EEF-0BB5-46E5-9E11-5E2DA99C52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객실 room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cleaning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전 before cleaning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중 cleaning in progress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청소 완료 cleaning done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비품 amenities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수건 towels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보충 restock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224112A-28A6-45D7-B2A9-11CD5DF9C5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work status signals.</a:t>
            </a:r>
          </a:p>
        </p:txBody>
      </p:sp>
    </p:spTree>
    <p:extLst>
      <p:ext uri="{BB962C8B-B14F-4D97-AF65-F5344CB8AC3E}">
        <p14:creationId xmlns:p14="http://schemas.microsoft.com/office/powerpoint/2010/main" val="747436367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a49ada4ff9d415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90C93C3-97BA-485A-9248-9BDC7C340A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CAF63C0-28D4-4C47-9A27-A86C97B3BE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8AF6FF5-B2A0-4EAC-8006-0CBCDFDA6E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Report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82038E0-8221-4A3B-90E3-EF42B76A44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청소 완료했습니다.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 finished cleaning.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비품 보충했습니다.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I restocked the amenities.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점검 부탁드립니다.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Please inspect it.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CD09542-AEBE-4F9B-BA46-0FCAE2A512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polite phrases are enough.</a:t>
            </a:r>
          </a:p>
        </p:txBody>
      </p:sp>
    </p:spTree>
    <p:extLst>
      <p:ext uri="{BB962C8B-B14F-4D97-AF65-F5344CB8AC3E}">
        <p14:creationId xmlns:p14="http://schemas.microsoft.com/office/powerpoint/2010/main" val="1650422653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b64fce412044e4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74C8771-9A77-4678-9B3C-8EF607EF65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55B7201-113B-4B44-9CAC-5C622E4946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8B407D8-D5CE-4EF1-B452-7322E4D952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5B81745-E7C7-43CF-9A3D-6B633F25C5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1205호 청소 끝났어요?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청소 완료했습니다.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비품은 보충했어요?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수건하고 생수 보충했습니다.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8E5871C-5D7B-4EE5-B066-0070FED4D0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room number + task word.</a:t>
            </a:r>
          </a:p>
        </p:txBody>
      </p:sp>
    </p:spTree>
    <p:extLst>
      <p:ext uri="{BB962C8B-B14F-4D97-AF65-F5344CB8AC3E}">
        <p14:creationId xmlns:p14="http://schemas.microsoft.com/office/powerpoint/2010/main" val="1424824115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2162a1b2ee3470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D430E26-B6BF-4BF9-90B2-26E8EF5988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42B37C2-64A5-43ED-A965-D600CDBFB6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470B3D9-96A2-4F69-B03A-B6F4CA6E73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A750D8E-C8C8-46F1-ADD0-345EF3581C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Confusing 청소 전 and 청소 완료.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Saying 청소 끝 instead of polite 청소 완료했습니다.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Ignoring 분실물 reports.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0802B1F-3800-4584-AF79-BD1579161D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Some mistakes affect room readiness.</a:t>
            </a:r>
          </a:p>
        </p:txBody>
      </p:sp>
    </p:spTree>
    <p:extLst>
      <p:ext uri="{BB962C8B-B14F-4D97-AF65-F5344CB8AC3E}">
        <p14:creationId xmlns:p14="http://schemas.microsoft.com/office/powerpoint/2010/main" val="1104480238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8f806a3498c48b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24910E8-EA4E-4DF8-94AB-6B217A3055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5CB0D45-2905-4B62-8D23-9F52B3BAF7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D213D0D-082D-47DA-B9EB-F9047F3BF9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61D6FC4-6EC0-4C7A-99A2-C754EB668E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Check the room number.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Listen for the status word.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Confirm supplies.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Report problems clearly.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Example: 1205호 청소 완료했습니다.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DE73258-D8F7-448F-AAE2-4AC665D185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each room.</a:t>
            </a:r>
          </a:p>
        </p:txBody>
      </p:sp>
    </p:spTree>
    <p:extLst>
      <p:ext uri="{BB962C8B-B14F-4D97-AF65-F5344CB8AC3E}">
        <p14:creationId xmlns:p14="http://schemas.microsoft.com/office/powerpoint/2010/main" val="1474350469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d11edb499a94f6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7F2EE49-72CA-473F-A2FC-9864CB0313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FFA4145-E85A-4CF6-834B-92343A049B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DA6A859-5FAD-4BA5-A9FE-4FEBE0113F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DDDC113-514C-434A-9A41-0572EA6EBF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객실, 청소 전, 청소 중, 청소 완료, 비품, 수건, 생수, 보충, 점검, 분실물, 오염, 고장, 보고, 관리자, and 확인.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8F75714-F754-4A0D-A078-4A59053E2C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1836347125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2026-06-21T07:45:33.0210000Z</dcterms:created>
  <dcterms:modified xsi:type="dcterms:W3CDTF">2026-06-21T07:45:33.0210000Z</dcterms:modified>
</coreProperties>
</file>