
<file path=[Content_Types].xml><?xml version="1.0" encoding="utf-8"?>
<Types xmlns="http://schemas.openxmlformats.org/package/2006/content-types">
  <Default Extension="xml" ContentType="application/vnd.openxmlformats-package.core-properties+xml"/>
  <Default Extension="png" ContentType="image/png"/>
  <Default Extension="rels" ContentType="application/vnd.openxmlformats-package.relationship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slideMasters/slideMaster1.xml" ContentType="application/vnd.openxmlformats-officedocument.presentationml.slideMaster+xml"/>
  <Override PartName="/ppt/slideMasters/theme/theme2.xml" ContentType="application/vnd.openxmlformats-officedocument.theme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notesMasters/theme/theme3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d65b25f1eddb4d08" /><Relationship Type="http://schemas.openxmlformats.org/officeDocument/2006/relationships/extended-properties" Target="/docProps/app.xml" Id="Rc844498c74d94e02" /><Relationship Type="http://schemas.openxmlformats.org/officeDocument/2006/relationships/officeDocument" Target="/ppt/presentation.xml" Id="R153c8dbed2c2414c" /></Relationships>
</file>

<file path=ppt/presentation.xml><?xml version="1.0" encoding="utf-8"?>
<p:presentation xmlns:p="http://schemas.openxmlformats.org/presentationml/2006/main">
  <p:sldMasterIdLst>
    <p:sldMasterId xmlns:r="http://schemas.openxmlformats.org/officeDocument/2006/relationships" id="2147483648" r:id="Reb5da31020144709"/>
  </p:sldMasterIdLst>
  <p:notesMasterIdLst>
    <p:notesMasterId xmlns:r="http://schemas.openxmlformats.org/officeDocument/2006/relationships" r:id="R5f82cbe65f694837"/>
  </p:notesMasterIdLst>
  <p:sldIdLst>
    <p:sldId xmlns:r="http://schemas.openxmlformats.org/officeDocument/2006/relationships" id="256" r:id="R68de62f3c234471e"/>
    <p:sldId xmlns:r="http://schemas.openxmlformats.org/officeDocument/2006/relationships" id="257" r:id="Rd1bafa7ced7d4a38"/>
    <p:sldId xmlns:r="http://schemas.openxmlformats.org/officeDocument/2006/relationships" id="258" r:id="R020f164498894f4c"/>
    <p:sldId xmlns:r="http://schemas.openxmlformats.org/officeDocument/2006/relationships" id="259" r:id="Rcf11af88b5b94f11"/>
    <p:sldId xmlns:r="http://schemas.openxmlformats.org/officeDocument/2006/relationships" id="260" r:id="R2d4efbc0b34e4162"/>
    <p:sldId xmlns:r="http://schemas.openxmlformats.org/officeDocument/2006/relationships" id="261" r:id="Re2f04291a5024ca6"/>
    <p:sldId xmlns:r="http://schemas.openxmlformats.org/officeDocument/2006/relationships" id="262" r:id="Rfdba9b6803cb42d6"/>
    <p:sldId xmlns:r="http://schemas.openxmlformats.org/officeDocument/2006/relationships" id="263" r:id="Rd99b2b24a8194b23"/>
    <p:sldId xmlns:r="http://schemas.openxmlformats.org/officeDocument/2006/relationships" id="264" r:id="R185788bc6e884abd"/>
  </p:sldIdLst>
  <p:sldSz cx="12192000" cy="6858000"/>
  <p:notesSz cx="6858000" cy="9144000"/>
  <p:defaultTextStyle>
    <a:defPPr xmlns:a="http://schemas.openxmlformats.org/drawingml/2006/main">
      <a:defRPr lang="en-US"/>
    </a:defPPr>
    <a:lvl1pPr xmlns:a="http://schemas.openxmlformats.org/drawingml/2006/main" marL="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1pPr>
    <a:lvl2pPr xmlns:a="http://schemas.openxmlformats.org/drawingml/2006/main" marL="457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2pPr>
    <a:lvl3pPr xmlns:a="http://schemas.openxmlformats.org/drawingml/2006/main" marL="914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3pPr>
    <a:lvl4pPr xmlns:a="http://schemas.openxmlformats.org/drawingml/2006/main" marL="1371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4pPr>
    <a:lvl5pPr xmlns:a="http://schemas.openxmlformats.org/drawingml/2006/main" marL="18288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5pPr>
    <a:lvl6pPr xmlns:a="http://schemas.openxmlformats.org/drawingml/2006/main" marL="22860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6pPr>
    <a:lvl7pPr xmlns:a="http://schemas.openxmlformats.org/drawingml/2006/main" marL="2743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7pPr>
    <a:lvl8pPr xmlns:a="http://schemas.openxmlformats.org/drawingml/2006/main" marL="3200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8pPr>
    <a:lvl9pPr xmlns:a="http://schemas.openxmlformats.org/drawingml/2006/main" marL="3657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>
  <p:extLst>
    <p:ext xmlns:p14="http://schemas.microsoft.com/office/powerpoint/2010/main" uri="{E76CE94A-603C-4142-B9EB-6D1370010A27}">
      <p14:discardImageEditData val="0"/>
    </p:ext>
    <p:ext xmlns:p14="http://schemas.microsoft.com/office/powerpoint/2010/main" uri="{D31A062A-798A-4329-ABDD-BBA856620510}">
      <p14:defaultImageDpi val="32767"/>
    </p:ext>
    <p:ext xmlns:p15="http://schemas.microsoft.com/office/powerpoint/2012/main" uri="{FD5EFAAD-0ECE-453E-9831-46B23BE46B34}">
      <p15:chartTrackingRefBased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_rels/presentation.xml.rels>&#65279;<?xml version="1.0" encoding="utf-8"?><Relationships xmlns="http://schemas.openxmlformats.org/package/2006/relationships"><Relationship Type="http://schemas.openxmlformats.org/officeDocument/2006/relationships/theme" Target="/ppt/theme/theme1.xml" Id="Rb6d403334b7a475c" /><Relationship Type="http://schemas.openxmlformats.org/officeDocument/2006/relationships/slideMaster" Target="/ppt/slideMasters/slideMaster1.xml" Id="Reb5da31020144709" /><Relationship Type="http://schemas.openxmlformats.org/officeDocument/2006/relationships/notesMaster" Target="/ppt/notesMasters/notesMaster1.xml" Id="R5f82cbe65f694837" /><Relationship Type="http://schemas.openxmlformats.org/officeDocument/2006/relationships/presProps" Target="/ppt/presProps.xml" Id="Rd14c3c46b25c43da" /><Relationship Type="http://schemas.openxmlformats.org/officeDocument/2006/relationships/tableStyles" Target="/ppt/tableStyles.xml" Id="R17de19352b854a0b" /><Relationship Type="http://schemas.openxmlformats.org/officeDocument/2006/relationships/slide" Target="/ppt/slides/slide1.xml" Id="R68de62f3c234471e" /><Relationship Type="http://schemas.openxmlformats.org/officeDocument/2006/relationships/slide" Target="/ppt/slides/slide2.xml" Id="Rd1bafa7ced7d4a38" /><Relationship Type="http://schemas.openxmlformats.org/officeDocument/2006/relationships/slide" Target="/ppt/slides/slide3.xml" Id="R020f164498894f4c" /><Relationship Type="http://schemas.openxmlformats.org/officeDocument/2006/relationships/slide" Target="/ppt/slides/slide4.xml" Id="Rcf11af88b5b94f11" /><Relationship Type="http://schemas.openxmlformats.org/officeDocument/2006/relationships/slide" Target="/ppt/slides/slide5.xml" Id="R2d4efbc0b34e4162" /><Relationship Type="http://schemas.openxmlformats.org/officeDocument/2006/relationships/slide" Target="/ppt/slides/slide6.xml" Id="Re2f04291a5024ca6" /><Relationship Type="http://schemas.openxmlformats.org/officeDocument/2006/relationships/slide" Target="/ppt/slides/slide7.xml" Id="Rfdba9b6803cb42d6" /><Relationship Type="http://schemas.openxmlformats.org/officeDocument/2006/relationships/slide" Target="/ppt/slides/slide8.xml" Id="Rd99b2b24a8194b23" /><Relationship Type="http://schemas.openxmlformats.org/officeDocument/2006/relationships/slide" Target="/ppt/slides/slide9.xml" Id="R185788bc6e884abd" /></Relationships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notesMasters/theme/theme3.xml" Id="R9aa4085ec8da43f2" /></Relationships>
</file>

<file path=ppt/notesMasters/notesMaster1.xml><?xml version="1.0" encoding="utf-8"?>
<p:notesMaster xmlns:p="http://schemas.openxmlformats.org/presentationml/2006/main">
  <p:cSld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Header Placeholder"/>
          <p:cNvSpPr/>
          <p:nvPr>
            <p:ph type="hdr" sz="quarter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3" name="Date Placeholder"/>
          <p:cNvSpPr/>
          <p:nvPr>
            <p:ph type="dt" sz="quarter" idx="1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Image Placeholder"/>
          <p:cNvSpPr/>
          <p:nvPr>
            <p:ph type="sldImg" idx="2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5" name="Notes Placeholder"/>
          <p:cNvSpPr/>
          <p:nvPr>
            <p:ph type="body" sz="quarter" idx="3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6" name="Footer Placeholder"/>
          <p:cNvSpPr/>
          <p:nvPr>
            <p:ph type="ftr" sz="quarter" idx="4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7" name="Slide Number Placeholder"/>
          <p:cNvSpPr/>
          <p:nvPr>
            <p:ph type="sldNum" sz="quarter" idx="5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xmlns:a="http://schemas.openxmlformats.org/drawingml/2006/main" marL="0" algn="l" defTabSz="914400" rtl="0" eaLnBrk="1" latinLnBrk="0" hangingPunct="1">
      <a:defRPr sz="1200" kern="1200"/>
    </a:lvl1pPr>
  </p:notesStyle>
</p:notesMaster>
</file>

<file path=ppt/notesMasters/theme/theme3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1.xml" Id="R7957b945b71543a4" /><Relationship Type="http://schemas.openxmlformats.org/officeDocument/2006/relationships/notesMaster" Target="/ppt/notesMasters/notesMaster1.xml" Id="Rfa69a64d9a0f4994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2.xml" Id="R611dc058732b4104" /><Relationship Type="http://schemas.openxmlformats.org/officeDocument/2006/relationships/notesMaster" Target="/ppt/notesMasters/notesMaster1.xml" Id="R198caa25cfb44897" /></Relationships>
</file>

<file path=ppt/notesSlides/_rels/notesSlide3.xml.rels>&#65279;<?xml version="1.0" encoding="utf-8"?><Relationships xmlns="http://schemas.openxmlformats.org/package/2006/relationships"><Relationship Type="http://schemas.openxmlformats.org/officeDocument/2006/relationships/slide" Target="/ppt/slides/slide3.xml" Id="Rf266daedbcbd4527" /><Relationship Type="http://schemas.openxmlformats.org/officeDocument/2006/relationships/notesMaster" Target="/ppt/notesMasters/notesMaster1.xml" Id="Reee1b31e92614d23" /></Relationships>
</file>

<file path=ppt/notesSlides/_rels/notesSlide4.xml.rels>&#65279;<?xml version="1.0" encoding="utf-8"?><Relationships xmlns="http://schemas.openxmlformats.org/package/2006/relationships"><Relationship Type="http://schemas.openxmlformats.org/officeDocument/2006/relationships/slide" Target="/ppt/slides/slide4.xml" Id="R222dc030bda64f85" /><Relationship Type="http://schemas.openxmlformats.org/officeDocument/2006/relationships/notesMaster" Target="/ppt/notesMasters/notesMaster1.xml" Id="R29c24c627bb34643" /></Relationships>
</file>

<file path=ppt/notesSlides/_rels/notesSlide5.xml.rels>&#65279;<?xml version="1.0" encoding="utf-8"?><Relationships xmlns="http://schemas.openxmlformats.org/package/2006/relationships"><Relationship Type="http://schemas.openxmlformats.org/officeDocument/2006/relationships/slide" Target="/ppt/slides/slide5.xml" Id="Rafd6e95fa4ed4841" /><Relationship Type="http://schemas.openxmlformats.org/officeDocument/2006/relationships/notesMaster" Target="/ppt/notesMasters/notesMaster1.xml" Id="R49d3ff7d5acb45ef" /></Relationships>
</file>

<file path=ppt/notesSlides/_rels/notesSlide6.xml.rels>&#65279;<?xml version="1.0" encoding="utf-8"?><Relationships xmlns="http://schemas.openxmlformats.org/package/2006/relationships"><Relationship Type="http://schemas.openxmlformats.org/officeDocument/2006/relationships/slide" Target="/ppt/slides/slide6.xml" Id="Rf69001ddbfbe4666" /><Relationship Type="http://schemas.openxmlformats.org/officeDocument/2006/relationships/notesMaster" Target="/ppt/notesMasters/notesMaster1.xml" Id="R7da6d41673384551" /></Relationships>
</file>

<file path=ppt/notesSlides/_rels/notesSlide7.xml.rels>&#65279;<?xml version="1.0" encoding="utf-8"?><Relationships xmlns="http://schemas.openxmlformats.org/package/2006/relationships"><Relationship Type="http://schemas.openxmlformats.org/officeDocument/2006/relationships/slide" Target="/ppt/slides/slide7.xml" Id="Ree738e1578b348df" /><Relationship Type="http://schemas.openxmlformats.org/officeDocument/2006/relationships/notesMaster" Target="/ppt/notesMasters/notesMaster1.xml" Id="R40ee7bbd8dc64344" /></Relationships>
</file>

<file path=ppt/notesSlides/_rels/notesSlide8.xml.rels>&#65279;<?xml version="1.0" encoding="utf-8"?><Relationships xmlns="http://schemas.openxmlformats.org/package/2006/relationships"><Relationship Type="http://schemas.openxmlformats.org/officeDocument/2006/relationships/slide" Target="/ppt/slides/slide8.xml" Id="R7c2398f9d72245c9" /><Relationship Type="http://schemas.openxmlformats.org/officeDocument/2006/relationships/notesMaster" Target="/ppt/notesMasters/notesMaster1.xml" Id="Rb6ea08214d0d4be7" /></Relationships>
</file>

<file path=ppt/notesSlides/_rels/notesSlide9.xml.rels>&#65279;<?xml version="1.0" encoding="utf-8"?><Relationships xmlns="http://schemas.openxmlformats.org/package/2006/relationships"><Relationship Type="http://schemas.openxmlformats.org/officeDocument/2006/relationships/slide" Target="/ppt/slides/slide9.xml" Id="R54b71a570bd34cb3" /><Relationship Type="http://schemas.openxmlformats.org/officeDocument/2006/relationships/notesMaster" Target="/ppt/notesMasters/notesMaster1.xml" Id="Rce499613accd4ff7" /></Relationships>
</file>

<file path=ppt/notesSlides/notesSlide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2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3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4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5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6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7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8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9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4ee214450b904424" /></Relationships>
</file>

<file path=ppt/slideLayouts/slideLayout1.xml><?xml version="1.0" encoding="utf-8"?>
<p:sldLayout xmlns:p="http://schemas.openxmlformats.org/presentationml/2006/main" type="title">
  <p:cSld name="Title Slide"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theme" Target="/ppt/slideMasters/theme/theme2.xml" Id="R6edf56e7fe15478f" /><Relationship Type="http://schemas.openxmlformats.org/officeDocument/2006/relationships/slideLayout" Target="/ppt/slideLayouts/slideLayout1.xml" Id="R9ab0e98eb2774b75" /></Relationships>
</file>

<file path=ppt/slideMasters/slideMaster1.xml><?xml version="1.0" encoding="utf-8"?>
<p:sldMaster xmlns:p="http://schemas.openxmlformats.org/presentationml/2006/main">
  <p:cSld name="Master"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id="2147483649" r:id="R9ab0e98eb2774b75"/>
  </p:sldLayoutIdLst>
  <p:txStyles>
    <p:titleStyle>
      <a:lvl1pPr xmlns:a="http://schemas.openxmlformats.org/drawingml/2006/main" algn="l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lt"/>
          <a:cs typeface="+mj-lt"/>
        </a:defRPr>
      </a:lvl1pPr>
    </p:titleStyle>
    <p:bodyStyle>
      <a:lvl1pPr xmlns:a="http://schemas.openxmlformats.org/drawingml/2006/main" marL="228600" indent="-228600" algn="l">
        <a:lnSpc>
          <a:spcPct val="90000"/>
        </a:lnSpc>
        <a:spcBef>
          <a:spcPts val="1000"/>
        </a:spcBef>
        <a:buChar char="•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685800" indent="-228600" algn="l">
        <a:lnSpc>
          <a:spcPct val="90000"/>
        </a:lnSpc>
        <a:spcBef>
          <a:spcPts val="500"/>
        </a:spcBef>
        <a:buChar char="•"/>
        <a:defRPr sz="24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1143000" indent="-228600" algn="l">
        <a:lnSpc>
          <a:spcPct val="90000"/>
        </a:lnSpc>
        <a:spcBef>
          <a:spcPts val="500"/>
        </a:spcBef>
        <a:buChar char="•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600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20574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5146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9718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4290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886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9pPr>
    </p:bodyStyle>
    <p:otherStyle>
      <a:lvl1pPr xmlns:a="http://schemas.openxmlformats.org/drawingml/2006/main" marL="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457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914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371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18288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2860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743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200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657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9pPr>
    </p:otherStyle>
  </p:txStyles>
</p:sldMaster>
</file>

<file path=ppt/slideMasters/theme/theme2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ef2d1ac4fe6142ba" /><Relationship Type="http://schemas.openxmlformats.org/officeDocument/2006/relationships/image" Target="/ppt/media/image.png" Id="R236eddee30774dbb" /><Relationship Type="http://schemas.openxmlformats.org/officeDocument/2006/relationships/notesSlide" Target="/ppt/notesSlides/notesSlide1.xml" Id="Rf5791e6ee8f544f3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5fe1401ff69b4e5e" /><Relationship Type="http://schemas.openxmlformats.org/officeDocument/2006/relationships/image" Target="/ppt/media/image2.png" Id="R450bd9331dcc4733" /><Relationship Type="http://schemas.openxmlformats.org/officeDocument/2006/relationships/notesSlide" Target="/ppt/notesSlides/notesSlide2.xml" Id="R0d8885781564433d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28c16e8837094254" /><Relationship Type="http://schemas.openxmlformats.org/officeDocument/2006/relationships/image" Target="/ppt/media/image3.png" Id="R5d229b1cc8cf4f10" /><Relationship Type="http://schemas.openxmlformats.org/officeDocument/2006/relationships/notesSlide" Target="/ppt/notesSlides/notesSlide3.xml" Id="Ra7c145a4ff9641ef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3c446534ea684bd7" /><Relationship Type="http://schemas.openxmlformats.org/officeDocument/2006/relationships/image" Target="/ppt/media/image4.png" Id="R08476618daae4ac5" /><Relationship Type="http://schemas.openxmlformats.org/officeDocument/2006/relationships/notesSlide" Target="/ppt/notesSlides/notesSlide4.xml" Id="R9d4520efe5494cbf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8b5c5af536a843c7" /><Relationship Type="http://schemas.openxmlformats.org/officeDocument/2006/relationships/image" Target="/ppt/media/image5.png" Id="R65a0a254ce8741cd" /><Relationship Type="http://schemas.openxmlformats.org/officeDocument/2006/relationships/notesSlide" Target="/ppt/notesSlides/notesSlide5.xml" Id="R629ca078438c47ee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728e6c55e83743ca" /><Relationship Type="http://schemas.openxmlformats.org/officeDocument/2006/relationships/image" Target="/ppt/media/image6.png" Id="R2fee5c76f8a54029" /><Relationship Type="http://schemas.openxmlformats.org/officeDocument/2006/relationships/notesSlide" Target="/ppt/notesSlides/notesSlide6.xml" Id="R670ae9345c074bb9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ba46b71a044c44a2" /><Relationship Type="http://schemas.openxmlformats.org/officeDocument/2006/relationships/image" Target="/ppt/media/image7.png" Id="Rcb359a4e2110492d" /><Relationship Type="http://schemas.openxmlformats.org/officeDocument/2006/relationships/notesSlide" Target="/ppt/notesSlides/notesSlide7.xml" Id="R0800fd599fff44eb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82c476c416a041ee" /><Relationship Type="http://schemas.openxmlformats.org/officeDocument/2006/relationships/image" Target="/ppt/media/image8.png" Id="R5476ef45884545d8" /><Relationship Type="http://schemas.openxmlformats.org/officeDocument/2006/relationships/notesSlide" Target="/ppt/notesSlides/notesSlide8.xml" Id="R916d169331fe4af0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40b63a247b164c09" /><Relationship Type="http://schemas.openxmlformats.org/officeDocument/2006/relationships/image" Target="/ppt/media/image9.png" Id="Ra311dfec9bd34b38" /><Relationship Type="http://schemas.openxmlformats.org/officeDocument/2006/relationships/notesSlide" Target="/ppt/notesSlides/notesSlide9.xml" Id="Rbaa6ffac37854a9f" /></Relationships>
</file>

<file path=ppt/slides/slide1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236eddee30774dbb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B5B0E262-2E17-4CF0-896B-427B3FC94D6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2A30D1E0-A482-4744-AE8D-3BAD97F558C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76EDF4C0-A0E9-41FE-9069-D443C8CD137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900" b="1">
                <a:solidFill>
                  <a:srgbClr val="020618"/>
                </a:solidFill>
              </a:defRPr>
            </a:pPr>
            <a:r>
              <a:rPr sz="3900" b="1">
                <a:solidFill>
                  <a:srgbClr val="020618"/>
                </a:solidFill>
              </a:rPr>
              <a:t>Korean Hotel Cleaning Room Status Phrases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DADB7F21-2041-41BB-A6C9-60BDE132268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Learn practical Korean for hotel housekeeping: room status, cleaning completion, amenities, inspection, lost items, and supervisor reports.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E9A41A85-F0BF-4B53-A023-5EE050029D9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객실 · 청소 완료 · 비품 · 점검</a:t>
            </a:r>
          </a:p>
        </p:txBody>
      </p:sp>
    </p:spTree>
    <p:extLst>
      <p:ext uri="{BB962C8B-B14F-4D97-AF65-F5344CB8AC3E}">
        <p14:creationId xmlns:p14="http://schemas.microsoft.com/office/powerpoint/2010/main" val="268173655"/>
      </p:ext>
    </p:extLst>
  </p:cSld>
</p:sld>
</file>

<file path=ppt/slides/slide2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450bd9331dcc4733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37F9FF89-7556-40A2-82C5-C5E4A3BD44E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0C21398C-BB74-4C2E-B8D8-D2C3C954BE7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EB6797C7-89AC-4FDD-9496-B1A3F675D60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Opening Situation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C1C179D0-CF16-4BE9-96EC-87FF47E0827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You arrive at a hotel housekeeping station. A supervisor says: “이 객실은 아직 청소 전이에요.” You need to know the room status before you enter.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1398BFCD-B3EF-407D-88F5-74D44E7D00D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Read room status before starting work.</a:t>
            </a:r>
          </a:p>
        </p:txBody>
      </p:sp>
    </p:spTree>
    <p:extLst>
      <p:ext uri="{BB962C8B-B14F-4D97-AF65-F5344CB8AC3E}">
        <p14:creationId xmlns:p14="http://schemas.microsoft.com/office/powerpoint/2010/main" val="338947606"/>
      </p:ext>
    </p:extLst>
  </p:cSld>
</p:sld>
</file>

<file path=ppt/slides/slide3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5d229b1cc8cf4f10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B4E6856B-3952-49E8-BBB7-7A12A8A92B2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329AC890-FE8C-487B-8311-13CF31DE62C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A608DBD0-9401-4C2F-97B7-6EF7DFA6502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Why It Matters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166679EE-F721-42E1-A779-E8513C1942D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Hotel cleaning Korean is about timing and reporting. A room can be checked out, occupied, cleaning in progress, completed, inspected, or delayed.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E9C7FE95-3017-4890-BF70-700A35D9AAE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Service Korean + workplace reporting.</a:t>
            </a:r>
          </a:p>
        </p:txBody>
      </p:sp>
    </p:spTree>
    <p:extLst>
      <p:ext uri="{BB962C8B-B14F-4D97-AF65-F5344CB8AC3E}">
        <p14:creationId xmlns:p14="http://schemas.microsoft.com/office/powerpoint/2010/main" val="87720253"/>
      </p:ext>
    </p:extLst>
  </p:cSld>
</p:sld>
</file>

<file path=ppt/slides/slide4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08476618daae4ac5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AE8C2C58-25A7-4F57-A3EB-0E22997F7E5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5FFBAAF0-421A-44DE-840F-37B9BB35180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D5E20238-0F19-4F7E-B1F6-3A8125FF1E9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Core Words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E9D485B4-AFFF-4D89-9E4A-7DE81B3FCBA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객실 room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청소 cleaning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청소 전 before cleaning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청소 중 cleaning in progress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청소 완료 cleaning done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비품 amenities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수건 towels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보충 restock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CB287138-FA18-437A-98AA-BBC8744F4B9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Learn words as work status signals.</a:t>
            </a:r>
          </a:p>
        </p:txBody>
      </p:sp>
    </p:spTree>
    <p:extLst>
      <p:ext uri="{BB962C8B-B14F-4D97-AF65-F5344CB8AC3E}">
        <p14:creationId xmlns:p14="http://schemas.microsoft.com/office/powerpoint/2010/main" val="3233826"/>
      </p:ext>
    </p:extLst>
  </p:cSld>
</p:sld>
</file>

<file path=ppt/slides/slide5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65a0a254ce8741cd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9DE86E4D-1DC7-4303-BE19-A9F7F8396B6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9E26E404-33C4-496F-BF01-C87A888397F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D0D6DDEF-D6BA-4D3C-808D-042CDE36B91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Report Phrases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75B97751-C7DB-4FCC-AED2-AF431FE7C53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청소 완료했습니다.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I finished cleaning.</a:t>
            </a:r>
          </a:p>
          <a:p xmlns:a="http://schemas.openxmlformats.org/drawingml/2006/main">
            <a:r>
              <a:t/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비품 보충했습니다.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I restocked the amenities.</a:t>
            </a:r>
          </a:p>
          <a:p xmlns:a="http://schemas.openxmlformats.org/drawingml/2006/main">
            <a:r>
              <a:t/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점검 부탁드립니다.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Please inspect it.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673D2D39-D02C-44F5-AF78-318E268BD58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Short polite phrases are enough.</a:t>
            </a:r>
          </a:p>
        </p:txBody>
      </p:sp>
    </p:spTree>
    <p:extLst>
      <p:ext uri="{BB962C8B-B14F-4D97-AF65-F5344CB8AC3E}">
        <p14:creationId xmlns:p14="http://schemas.microsoft.com/office/powerpoint/2010/main" val="204204562"/>
      </p:ext>
    </p:extLst>
  </p:cSld>
</p:sld>
</file>

<file path=ppt/slides/slide6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2fee5c76f8a54029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C2133524-936D-409D-A4CB-F498A3921BB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82B2DC1A-A149-4315-9625-C79C9C22FEE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C2A5059C-4E65-4749-9C01-E2F6345AEE2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Mini Dialogue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54B1F1E0-97DB-4C0E-B3D4-C9115D7755E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Supervisor: 1205호 청소 끝났어요?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Worker: 네, 청소 완료했습니다.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Supervisor: 비품은 보충했어요?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Worker: 네, 수건하고 생수 보충했습니다.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77F56BC6-FC20-4B83-A378-29CB2FC6680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Listen for room number + task word.</a:t>
            </a:r>
          </a:p>
        </p:txBody>
      </p:sp>
    </p:spTree>
    <p:extLst>
      <p:ext uri="{BB962C8B-B14F-4D97-AF65-F5344CB8AC3E}">
        <p14:creationId xmlns:p14="http://schemas.microsoft.com/office/powerpoint/2010/main" val="2086652127"/>
      </p:ext>
    </p:extLst>
  </p:cSld>
</p:sld>
</file>

<file path=ppt/slides/slide7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cb359a4e2110492d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46806F44-9ED1-4318-83B0-6CB75C51D2D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39A4A28B-00CD-4FCA-9378-FD89A903B6E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1CD16BE5-8077-4767-8E06-3FA24C096DF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Common Mistakes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C60275F2-4A78-4F81-AD8F-E9843FB160F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Mistake 1: Confusing 청소 전 and 청소 완료.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Mistake 2: Saying 청소 끝 instead of polite 청소 완료했습니다.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Mistake 3: Ignoring 분실물 reports.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1B212D0A-A207-4296-9EAC-153E413B2EF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Some mistakes affect room readiness.</a:t>
            </a:r>
          </a:p>
        </p:txBody>
      </p:sp>
    </p:spTree>
    <p:extLst>
      <p:ext uri="{BB962C8B-B14F-4D97-AF65-F5344CB8AC3E}">
        <p14:creationId xmlns:p14="http://schemas.microsoft.com/office/powerpoint/2010/main" val="1157397352"/>
      </p:ext>
    </p:extLst>
  </p:cSld>
</p:sld>
</file>

<file path=ppt/slides/slide8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5476ef45884545d8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AD03B6F0-86F3-4558-BA36-0CC5D4882C0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20C69AFB-C012-4A26-8454-04DFE3F1FBE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2F66C111-1363-487A-B170-2C32B871D72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Practice Steps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E50502FD-082C-4A17-93C8-E978370DDD9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1. Check the room number.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2. Listen for the status word.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3. Confirm supplies.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4. Report problems clearly.</a:t>
            </a:r>
          </a:p>
          <a:p xmlns:a="http://schemas.openxmlformats.org/drawingml/2006/main">
            <a:r>
              <a:t/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Example: 1205호 청소 완료했습니다.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E754324E-6A7C-46EF-827B-076E77A2524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Use the same routine each room.</a:t>
            </a:r>
          </a:p>
        </p:txBody>
      </p:sp>
    </p:spTree>
    <p:extLst>
      <p:ext uri="{BB962C8B-B14F-4D97-AF65-F5344CB8AC3E}">
        <p14:creationId xmlns:p14="http://schemas.microsoft.com/office/powerpoint/2010/main" val="1959178135"/>
      </p:ext>
    </p:extLst>
  </p:cSld>
</p:sld>
</file>

<file path=ppt/slides/slide9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a311dfec9bd34b38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0346548A-7EFD-4A22-A02B-35E05BC898B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83FBC230-E423-4030-87C0-B7CE4B53045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037E4FC2-19E7-4CA3-B557-8CB2BA37160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Review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FE1F8C0C-FA92-44EE-98AE-407D108FB28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Practice 객실, 청소 전, 청소 중, 청소 완료, 비품, 수건, 생수, 보충, 점검, 분실물, 오염, 고장, 보고, 관리자, and 확인.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A3DC8BB9-E3B1-4F27-B9DC-552D241B363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Practice this set in Word Practice.</a:t>
            </a:r>
          </a:p>
        </p:txBody>
      </p:sp>
    </p:spTree>
    <p:extLst>
      <p:ext uri="{BB962C8B-B14F-4D97-AF65-F5344CB8AC3E}">
        <p14:creationId xmlns:p14="http://schemas.microsoft.com/office/powerpoint/2010/main" val="2003756173"/>
      </p:ext>
    </p:extLst>
  </p:cSld>
</p:sld>
</file>

<file path=ppt/theme/theme1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ap:Properties xmlns:ap="http://schemas.openxmlformats.org/officeDocument/2006/extended-properties">
  <ap:Application>Walnut Exporter</ap:Application>
  <ap:PresentationFormat>Converted Presentation</ap:PresentationFormat>
  <ap:Slides>0</ap:Slides>
  <ap:Notes>0</ap:Notes>
  <ap:HiddenSlides>0</ap:HiddenSlides>
  <ap:SharedDoc>false</ap:SharedDoc>
  <ap:DocSecurity>0</ap:DocSecurity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Walnut Exporter</dc:creator>
  <lastModifiedBy>Walnut Exporter</lastModifiedBy>
  <dc:title>Presentation</dc:title>
  <dcterms:created xsi:type="dcterms:W3CDTF">2026-06-21T05:12:04.9990000Z</dcterms:created>
  <dcterms:modified xsi:type="dcterms:W3CDTF">2026-06-21T05:12:04.9990000Z</dcterms:modified>
</coreProperties>
</file>