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Masters/theme/theme2.xml" ContentType="application/vnd.openxmlformats-officedocument.them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Masters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6af4f7e6475d46ff" /><Relationship Type="http://schemas.openxmlformats.org/officeDocument/2006/relationships/extended-properties" Target="/docProps/app.xml" Id="R98e2a17f0cc140d3" /><Relationship Type="http://schemas.openxmlformats.org/officeDocument/2006/relationships/officeDocument" Target="/ppt/presentation.xml" Id="R393b50c2cf4b46b1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b00c3a978d9b4c87"/>
  </p:sldMasterIdLst>
  <p:notesMasterIdLst>
    <p:notesMasterId xmlns:r="http://schemas.openxmlformats.org/officeDocument/2006/relationships" r:id="Rff5f405160534237"/>
  </p:notesMasterIdLst>
  <p:sldIdLst>
    <p:sldId xmlns:r="http://schemas.openxmlformats.org/officeDocument/2006/relationships" id="256" r:id="R374ea381e8984464"/>
    <p:sldId xmlns:r="http://schemas.openxmlformats.org/officeDocument/2006/relationships" id="257" r:id="R8d2252d32acc48b9"/>
    <p:sldId xmlns:r="http://schemas.openxmlformats.org/officeDocument/2006/relationships" id="258" r:id="Rfc4e2744a6fb483c"/>
    <p:sldId xmlns:r="http://schemas.openxmlformats.org/officeDocument/2006/relationships" id="259" r:id="R70e5659ee1044c38"/>
    <p:sldId xmlns:r="http://schemas.openxmlformats.org/officeDocument/2006/relationships" id="260" r:id="R211fd49c0d324cc1"/>
    <p:sldId xmlns:r="http://schemas.openxmlformats.org/officeDocument/2006/relationships" id="261" r:id="R130ff736adba46d3"/>
    <p:sldId xmlns:r="http://schemas.openxmlformats.org/officeDocument/2006/relationships" id="262" r:id="R932a73d51bcd4e02"/>
    <p:sldId xmlns:r="http://schemas.openxmlformats.org/officeDocument/2006/relationships" id="263" r:id="R6fb8781ff7524d8c"/>
    <p:sldId xmlns:r="http://schemas.openxmlformats.org/officeDocument/2006/relationships" id="264" r:id="Rd0be70405f9b4db1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_rels/presentation.xml.rels>&#65279;<?xml version="1.0" encoding="utf-8"?><Relationships xmlns="http://schemas.openxmlformats.org/package/2006/relationships"><Relationship Type="http://schemas.openxmlformats.org/officeDocument/2006/relationships/theme" Target="/ppt/theme/theme1.xml" Id="Red3ba629d19d49e3" /><Relationship Type="http://schemas.openxmlformats.org/officeDocument/2006/relationships/slideMaster" Target="/ppt/slideMasters/slideMaster1.xml" Id="Rb00c3a978d9b4c87" /><Relationship Type="http://schemas.openxmlformats.org/officeDocument/2006/relationships/notesMaster" Target="/ppt/notesMasters/notesMaster1.xml" Id="Rff5f405160534237" /><Relationship Type="http://schemas.openxmlformats.org/officeDocument/2006/relationships/presProps" Target="/ppt/presProps.xml" Id="Rdd20bcf21e7e4e1b" /><Relationship Type="http://schemas.openxmlformats.org/officeDocument/2006/relationships/tableStyles" Target="/ppt/tableStyles.xml" Id="R04a5836988d74fbd" /><Relationship Type="http://schemas.openxmlformats.org/officeDocument/2006/relationships/slide" Target="/ppt/slides/slide1.xml" Id="R374ea381e8984464" /><Relationship Type="http://schemas.openxmlformats.org/officeDocument/2006/relationships/slide" Target="/ppt/slides/slide2.xml" Id="R8d2252d32acc48b9" /><Relationship Type="http://schemas.openxmlformats.org/officeDocument/2006/relationships/slide" Target="/ppt/slides/slide3.xml" Id="Rfc4e2744a6fb483c" /><Relationship Type="http://schemas.openxmlformats.org/officeDocument/2006/relationships/slide" Target="/ppt/slides/slide4.xml" Id="R70e5659ee1044c38" /><Relationship Type="http://schemas.openxmlformats.org/officeDocument/2006/relationships/slide" Target="/ppt/slides/slide5.xml" Id="R211fd49c0d324cc1" /><Relationship Type="http://schemas.openxmlformats.org/officeDocument/2006/relationships/slide" Target="/ppt/slides/slide6.xml" Id="R130ff736adba46d3" /><Relationship Type="http://schemas.openxmlformats.org/officeDocument/2006/relationships/slide" Target="/ppt/slides/slide7.xml" Id="R932a73d51bcd4e02" /><Relationship Type="http://schemas.openxmlformats.org/officeDocument/2006/relationships/slide" Target="/ppt/slides/slide8.xml" Id="R6fb8781ff7524d8c" /><Relationship Type="http://schemas.openxmlformats.org/officeDocument/2006/relationships/slide" Target="/ppt/slides/slide9.xml" Id="Rd0be70405f9b4db1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3.xml" Id="R62ded6955f004e24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3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1b3e476f800c461f" /><Relationship Type="http://schemas.openxmlformats.org/officeDocument/2006/relationships/notesMaster" Target="/ppt/notesMasters/notesMaster1.xml" Id="R924b34d8c8e44cd7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122d59da865f45c7" /><Relationship Type="http://schemas.openxmlformats.org/officeDocument/2006/relationships/notesMaster" Target="/ppt/notesMasters/notesMaster1.xml" Id="Re9513bac03934e26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5fe6c99140584c31" /><Relationship Type="http://schemas.openxmlformats.org/officeDocument/2006/relationships/notesMaster" Target="/ppt/notesMasters/notesMaster1.xml" Id="R748630d0624743c8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b5fa8011a34a4e92" /><Relationship Type="http://schemas.openxmlformats.org/officeDocument/2006/relationships/notesMaster" Target="/ppt/notesMasters/notesMaster1.xml" Id="R752045bb248c4c06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e3f9ffd5d341499e" /><Relationship Type="http://schemas.openxmlformats.org/officeDocument/2006/relationships/notesMaster" Target="/ppt/notesMasters/notesMaster1.xml" Id="R6deb50e2d8a34502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26e7ad43aeb84582" /><Relationship Type="http://schemas.openxmlformats.org/officeDocument/2006/relationships/notesMaster" Target="/ppt/notesMasters/notesMaster1.xml" Id="R88b39a016ffd4544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f846bad3eadf4844" /><Relationship Type="http://schemas.openxmlformats.org/officeDocument/2006/relationships/notesMaster" Target="/ppt/notesMasters/notesMaster1.xml" Id="R6d22513e8dd94761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0d3b2c382a4d44ba" /><Relationship Type="http://schemas.openxmlformats.org/officeDocument/2006/relationships/notesMaster" Target="/ppt/notesMasters/notesMaster1.xml" Id="R3bd369fbd23145ed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0351c01f7be34ac3" /><Relationship Type="http://schemas.openxmlformats.org/officeDocument/2006/relationships/notesMaster" Target="/ppt/notesMasters/notesMaster1.xml" Id="R9e473547b92f432b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d543dddee0cc4931" /></Relationships>
</file>

<file path=ppt/slideLayouts/slideLayout1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slideMasters/theme/theme2.xml" Id="R798feb4d30db4c2d" /><Relationship Type="http://schemas.openxmlformats.org/officeDocument/2006/relationships/slideLayout" Target="/ppt/slideLayouts/slideLayout1.xml" Id="R95c004986ac246b3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95c004986ac246b3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a311bf0a058d4176" /><Relationship Type="http://schemas.openxmlformats.org/officeDocument/2006/relationships/image" Target="/ppt/media/image.png" Id="R00357012914c42b4" /><Relationship Type="http://schemas.openxmlformats.org/officeDocument/2006/relationships/notesSlide" Target="/ppt/notesSlides/notesSlide1.xml" Id="R0288e57fd641438c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0fa48d041bd74f18" /><Relationship Type="http://schemas.openxmlformats.org/officeDocument/2006/relationships/image" Target="/ppt/media/image2.png" Id="Rc9fc954829e1484b" /><Relationship Type="http://schemas.openxmlformats.org/officeDocument/2006/relationships/notesSlide" Target="/ppt/notesSlides/notesSlide2.xml" Id="Rbeec9a366a424821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d1f57a025e134f65" /><Relationship Type="http://schemas.openxmlformats.org/officeDocument/2006/relationships/image" Target="/ppt/media/image3.png" Id="Rbd67e91c61f345fe" /><Relationship Type="http://schemas.openxmlformats.org/officeDocument/2006/relationships/notesSlide" Target="/ppt/notesSlides/notesSlide3.xml" Id="R41e0df0438564469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18856efd624b40c5" /><Relationship Type="http://schemas.openxmlformats.org/officeDocument/2006/relationships/image" Target="/ppt/media/image4.png" Id="Reca2ccfaa39e448c" /><Relationship Type="http://schemas.openxmlformats.org/officeDocument/2006/relationships/notesSlide" Target="/ppt/notesSlides/notesSlide4.xml" Id="Re2787b76649c406f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c298c9b827bd4556" /><Relationship Type="http://schemas.openxmlformats.org/officeDocument/2006/relationships/image" Target="/ppt/media/image5.png" Id="R359e6d77c3214307" /><Relationship Type="http://schemas.openxmlformats.org/officeDocument/2006/relationships/notesSlide" Target="/ppt/notesSlides/notesSlide5.xml" Id="Rb3d8b2a844104d3a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e44768a7113b4404" /><Relationship Type="http://schemas.openxmlformats.org/officeDocument/2006/relationships/image" Target="/ppt/media/image6.png" Id="R7a452b3d385a42bf" /><Relationship Type="http://schemas.openxmlformats.org/officeDocument/2006/relationships/notesSlide" Target="/ppt/notesSlides/notesSlide6.xml" Id="R678894325f7f4b9f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5d5f6fc65a924a4f" /><Relationship Type="http://schemas.openxmlformats.org/officeDocument/2006/relationships/image" Target="/ppt/media/image7.png" Id="Rde17f570229d4b46" /><Relationship Type="http://schemas.openxmlformats.org/officeDocument/2006/relationships/notesSlide" Target="/ppt/notesSlides/notesSlide7.xml" Id="R06abcc45fa3e420d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1008d77bf2874619" /><Relationship Type="http://schemas.openxmlformats.org/officeDocument/2006/relationships/image" Target="/ppt/media/image8.png" Id="R935732d093f74c04" /><Relationship Type="http://schemas.openxmlformats.org/officeDocument/2006/relationships/notesSlide" Target="/ppt/notesSlides/notesSlide8.xml" Id="R3a3fe069506349a5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f5babf6ea8214f9f" /><Relationship Type="http://schemas.openxmlformats.org/officeDocument/2006/relationships/image" Target="/ppt/media/image9.png" Id="Rfd114e0003664a0e" /><Relationship Type="http://schemas.openxmlformats.org/officeDocument/2006/relationships/notesSlide" Target="/ppt/notesSlides/notesSlide9.xml" Id="R2073366b234c4fc2" /></Relationships>
</file>

<file path=ppt/slides/slide1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0357012914c42b4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D296BC3E-F5AB-4E31-A1C6-A8499269122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09600"/>
            <a:ext cx="4953000" cy="56388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>
              <a:alpha val="94000"/>
            </a:srgbClr>
          </a:solidFill>
          <a:ln xmlns:a="http://schemas.openxmlformats.org/drawingml/2006/main" w="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7CB3C471-FDB5-4207-B5C3-AA856EA2F1A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7630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A713E34F-AE94-43EF-88B5-2DA93DB323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71600"/>
            <a:ext cx="4248150" cy="1447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300" b="1">
                <a:solidFill>
                  <a:srgbClr val="020618"/>
                </a:solidFill>
              </a:defRPr>
            </a:pPr>
            <a:r>
              <a:rPr sz="3300" b="1">
                <a:solidFill>
                  <a:srgbClr val="020618"/>
                </a:solidFill>
              </a:rPr>
              <a:t>Korean Hotel Front Desk Check-in Phrases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2A17BD01-C62D-428D-8F03-8C4B65BDF3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09900"/>
            <a:ext cx="4095750" cy="2133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75">
                <a:solidFill>
                  <a:srgbClr val="314158"/>
                </a:solidFill>
              </a:defRPr>
            </a:pPr>
            <a:r>
              <a:rPr sz="1575">
                <a:solidFill>
                  <a:srgbClr val="314158"/>
                </a:solidFill>
              </a:rPr>
              <a:t>Learn practical Korean for hotel front desk work: reservation check, guest name, passport or ID, room key, breakfast, deposit, payment, and check-out time.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70D4270B-406D-42E1-992D-99083FE1CD7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2450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예약 확인 · 신분증 · 객실 키</a:t>
            </a:r>
          </a:p>
        </p:txBody>
      </p:sp>
    </p:spTree>
    <p:extLst>
      <p:ext uri="{BB962C8B-B14F-4D97-AF65-F5344CB8AC3E}">
        <p14:creationId xmlns:p14="http://schemas.microsoft.com/office/powerpoint/2010/main" val="377643881"/>
      </p:ext>
    </p:extLst>
  </p:cSld>
</p:sld>
</file>

<file path=ppt/slides/slide2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9fc954829e1484b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2C3D9D76-AB6E-45B4-B10A-5BF8F8B42F3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09600"/>
            <a:ext cx="4953000" cy="56388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>
              <a:alpha val="94000"/>
            </a:srgbClr>
          </a:solidFill>
          <a:ln xmlns:a="http://schemas.openxmlformats.org/drawingml/2006/main" w="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FDF35370-8265-4601-B7FB-C465347A020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7630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4EFACF65-04E0-41C6-9520-8A94F92307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71600"/>
            <a:ext cx="4248150" cy="1447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Opening Situation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11389A95-3F14-49E8-91C5-ECEDB59C05D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09900"/>
            <a:ext cx="4095750" cy="2133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75">
                <a:solidFill>
                  <a:srgbClr val="314158"/>
                </a:solidFill>
              </a:defRPr>
            </a:pPr>
            <a:r>
              <a:rPr sz="1575">
                <a:solidFill>
                  <a:srgbClr val="314158"/>
                </a:solidFill>
              </a:rPr>
              <a:t>A guest arrives at the front desk. You need to confirm the reservation, ask for ID, explain the room, mention breakfast, and answer one simple request.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6A25514A-081B-47D9-BE3E-F64BB6A4F54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2450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The goal is clear, polite check-in flow.</a:t>
            </a:r>
          </a:p>
        </p:txBody>
      </p:sp>
    </p:spTree>
    <p:extLst>
      <p:ext uri="{BB962C8B-B14F-4D97-AF65-F5344CB8AC3E}">
        <p14:creationId xmlns:p14="http://schemas.microsoft.com/office/powerpoint/2010/main" val="32382410"/>
      </p:ext>
    </p:extLst>
  </p:cSld>
</p:sld>
</file>

<file path=ppt/slides/slide3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d67e91c61f345fe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D618A91C-5AA6-470D-A66F-D8F991E516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09600"/>
            <a:ext cx="4953000" cy="56388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>
              <a:alpha val="94000"/>
            </a:srgbClr>
          </a:solidFill>
          <a:ln xmlns:a="http://schemas.openxmlformats.org/drawingml/2006/main" w="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EEF85BC3-06FA-42B3-85B6-594CA08FDD2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7630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5D83D26D-F7F5-4189-96DD-A754FDC6E8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71600"/>
            <a:ext cx="4248150" cy="1447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Why It Matters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5868D147-405A-47E4-B796-9EF6571006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09900"/>
            <a:ext cx="4095750" cy="2133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75">
                <a:solidFill>
                  <a:srgbClr val="314158"/>
                </a:solidFill>
              </a:defRPr>
            </a:pPr>
            <a:r>
              <a:rPr sz="1575">
                <a:solidFill>
                  <a:srgbClr val="314158"/>
                </a:solidFill>
              </a:rPr>
              <a:t>Hotel check-in Korean is service Korean plus workplace Korean. A small mistake can delay the guest, confuse payment, or send someone to the wrong floor.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0D182C0F-06F3-42FB-98E4-101C9F47A13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2450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Short phrases protect service quality.</a:t>
            </a:r>
          </a:p>
        </p:txBody>
      </p:sp>
    </p:spTree>
    <p:extLst>
      <p:ext uri="{BB962C8B-B14F-4D97-AF65-F5344CB8AC3E}">
        <p14:creationId xmlns:p14="http://schemas.microsoft.com/office/powerpoint/2010/main" val="95420709"/>
      </p:ext>
    </p:extLst>
  </p:cSld>
</p:sld>
</file>

<file path=ppt/slides/slide4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eca2ccfaa39e448c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EE25CB44-19CF-440D-AB35-65C8E5E190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09600"/>
            <a:ext cx="4953000" cy="56388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>
              <a:alpha val="94000"/>
            </a:srgbClr>
          </a:solidFill>
          <a:ln xmlns:a="http://schemas.openxmlformats.org/drawingml/2006/main" w="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93ED6BEA-D6C8-4A37-8B93-C2BBFEC438A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7630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813B00C9-E003-48A9-80AA-9FC05D15A1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71600"/>
            <a:ext cx="4248150" cy="1447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Core Words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03BCFDA0-BB5C-421B-AA08-3D915131129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09900"/>
            <a:ext cx="4095750" cy="2133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예약 reservation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성함 name (polite)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신분증 ID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여권 passport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객실 room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객실 키 room key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조식 breakfast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보증금 deposit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2E061882-841B-47C1-A2BA-4B1B33031D2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2450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Learn each word as a front desk action.</a:t>
            </a:r>
          </a:p>
        </p:txBody>
      </p:sp>
    </p:spTree>
    <p:extLst>
      <p:ext uri="{BB962C8B-B14F-4D97-AF65-F5344CB8AC3E}">
        <p14:creationId xmlns:p14="http://schemas.microsoft.com/office/powerpoint/2010/main" val="698586203"/>
      </p:ext>
    </p:extLst>
  </p:cSld>
</p:sld>
</file>

<file path=ppt/slides/slide5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59e6d77c3214307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B44EF986-CC22-4372-A472-E070BCC1CB6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09600"/>
            <a:ext cx="4953000" cy="56388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>
              <a:alpha val="94000"/>
            </a:srgbClr>
          </a:solidFill>
          <a:ln xmlns:a="http://schemas.openxmlformats.org/drawingml/2006/main" w="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2BC324A4-E011-4597-A7C5-F41775C59E4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7630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41325D18-9BD7-4612-ADA4-27732ACD9F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71600"/>
            <a:ext cx="4248150" cy="1447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Check-in Flow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4BB9F555-CA17-4E89-87BB-6A8341D316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09900"/>
            <a:ext cx="4095750" cy="2133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75">
                <a:solidFill>
                  <a:srgbClr val="314158"/>
                </a:solidFill>
              </a:defRPr>
            </a:pPr>
            <a:r>
              <a:rPr sz="1575">
                <a:solidFill>
                  <a:srgbClr val="314158"/>
                </a:solidFill>
              </a:rPr>
              <a:t>1. Confirm the reservation.</a:t>
            </a:r>
          </a:p>
          <a:p xmlns:a="http://schemas.openxmlformats.org/drawingml/2006/main">
            <a:pPr>
              <a:defRPr sz="1575">
                <a:solidFill>
                  <a:srgbClr val="314158"/>
                </a:solidFill>
              </a:defRPr>
            </a:pPr>
            <a:r>
              <a:rPr sz="1575">
                <a:solidFill>
                  <a:srgbClr val="314158"/>
                </a:solidFill>
              </a:rPr>
              <a:t>2. Ask for ID or passport.</a:t>
            </a:r>
          </a:p>
          <a:p xmlns:a="http://schemas.openxmlformats.org/drawingml/2006/main">
            <a:pPr>
              <a:defRPr sz="1575">
                <a:solidFill>
                  <a:srgbClr val="314158"/>
                </a:solidFill>
              </a:defRPr>
            </a:pPr>
            <a:r>
              <a:rPr sz="1575">
                <a:solidFill>
                  <a:srgbClr val="314158"/>
                </a:solidFill>
              </a:rPr>
              <a:t>3. Explain the room and key.</a:t>
            </a:r>
          </a:p>
          <a:p xmlns:a="http://schemas.openxmlformats.org/drawingml/2006/main">
            <a:pPr>
              <a:defRPr sz="1575">
                <a:solidFill>
                  <a:srgbClr val="314158"/>
                </a:solidFill>
              </a:defRPr>
            </a:pPr>
            <a:r>
              <a:rPr sz="1575">
                <a:solidFill>
                  <a:srgbClr val="314158"/>
                </a:solidFill>
              </a:rPr>
              <a:t>4. Explain breakfast and check-out.</a:t>
            </a:r>
          </a:p>
          <a:p xmlns:a="http://schemas.openxmlformats.org/drawingml/2006/main">
            <a:pPr>
              <a:defRPr sz="1575">
                <a:solidFill>
                  <a:srgbClr val="314158"/>
                </a:solidFill>
              </a:defRPr>
            </a:pPr>
            <a:r>
              <a:rPr sz="1575">
                <a:solidFill>
                  <a:srgbClr val="314158"/>
                </a:solidFill>
              </a:rPr>
              <a:t>5. Invite questions politely.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345D5EA8-B34A-47DA-A1AE-07792771DD5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2450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One step, one short phrase.</a:t>
            </a:r>
          </a:p>
        </p:txBody>
      </p:sp>
    </p:spTree>
    <p:extLst>
      <p:ext uri="{BB962C8B-B14F-4D97-AF65-F5344CB8AC3E}">
        <p14:creationId xmlns:p14="http://schemas.microsoft.com/office/powerpoint/2010/main" val="1055936549"/>
      </p:ext>
    </p:extLst>
  </p:cSld>
</p:sld>
</file>

<file path=ppt/slides/slide6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7a452b3d385a42bf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BF115BFE-ED70-49A2-B0F9-5EFD05A33D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09600"/>
            <a:ext cx="4953000" cy="56388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>
              <a:alpha val="94000"/>
            </a:srgbClr>
          </a:solidFill>
          <a:ln xmlns:a="http://schemas.openxmlformats.org/drawingml/2006/main" w="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565E3804-9878-4181-A03B-C2707719F12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7630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31EC61FE-07A0-4B51-8792-F1F4EA53E9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71600"/>
            <a:ext cx="4248150" cy="1447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Useful Patterns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C5F2D400-4315-44C7-AA00-7E5118AF638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09900"/>
            <a:ext cx="4095750" cy="2133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75">
                <a:solidFill>
                  <a:srgbClr val="314158"/>
                </a:solidFill>
              </a:defRPr>
            </a:pPr>
            <a:r>
              <a:rPr sz="1575">
                <a:solidFill>
                  <a:srgbClr val="314158"/>
                </a:solidFill>
              </a:rPr>
              <a:t>N 확인 도와드리겠습니다</a:t>
            </a:r>
          </a:p>
          <a:p xmlns:a="http://schemas.openxmlformats.org/drawingml/2006/main">
            <a:pPr>
              <a:defRPr sz="1575">
                <a:solidFill>
                  <a:srgbClr val="314158"/>
                </a:solidFill>
              </a:defRPr>
            </a:pPr>
            <a:r>
              <a:rPr sz="1575">
                <a:solidFill>
                  <a:srgbClr val="314158"/>
                </a:solidFill>
              </a:rPr>
              <a:t>I will help check N.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pPr>
              <a:defRPr sz="1575">
                <a:solidFill>
                  <a:srgbClr val="314158"/>
                </a:solidFill>
              </a:defRPr>
            </a:pPr>
            <a:r>
              <a:rPr sz="1575">
                <a:solidFill>
                  <a:srgbClr val="314158"/>
                </a:solidFill>
              </a:rPr>
              <a:t>N 보여 주시겠어요?</a:t>
            </a:r>
          </a:p>
          <a:p xmlns:a="http://schemas.openxmlformats.org/drawingml/2006/main">
            <a:pPr>
              <a:defRPr sz="1575">
                <a:solidFill>
                  <a:srgbClr val="314158"/>
                </a:solidFill>
              </a:defRPr>
            </a:pPr>
            <a:r>
              <a:rPr sz="1575">
                <a:solidFill>
                  <a:srgbClr val="314158"/>
                </a:solidFill>
              </a:rPr>
              <a:t>Could you show me N?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pPr>
              <a:defRPr sz="1575">
                <a:solidFill>
                  <a:srgbClr val="314158"/>
                </a:solidFill>
              </a:defRPr>
            </a:pPr>
            <a:r>
              <a:rPr sz="1575">
                <a:solidFill>
                  <a:srgbClr val="314158"/>
                </a:solidFill>
              </a:rPr>
              <a:t>N은/는 ___입니다</a:t>
            </a:r>
          </a:p>
          <a:p xmlns:a="http://schemas.openxmlformats.org/drawingml/2006/main">
            <a:pPr>
              <a:defRPr sz="1575">
                <a:solidFill>
                  <a:srgbClr val="314158"/>
                </a:solidFill>
              </a:defRPr>
            </a:pPr>
            <a:r>
              <a:rPr sz="1575">
                <a:solidFill>
                  <a:srgbClr val="314158"/>
                </a:solidFill>
              </a:rPr>
              <a:t>N is ___.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89B5C0B8-2DD6-4839-80E3-CB3DE6BC012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2450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Patterns keep service language calm.</a:t>
            </a:r>
          </a:p>
        </p:txBody>
      </p:sp>
    </p:spTree>
    <p:extLst>
      <p:ext uri="{BB962C8B-B14F-4D97-AF65-F5344CB8AC3E}">
        <p14:creationId xmlns:p14="http://schemas.microsoft.com/office/powerpoint/2010/main" val="346245639"/>
      </p:ext>
    </p:extLst>
  </p:cSld>
</p:sld>
</file>

<file path=ppt/slides/slide7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e17f570229d4b46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BC16FDB2-B445-49D4-AAC6-869B64D6A74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09600"/>
            <a:ext cx="4953000" cy="56388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>
              <a:alpha val="94000"/>
            </a:srgbClr>
          </a:solidFill>
          <a:ln xmlns:a="http://schemas.openxmlformats.org/drawingml/2006/main" w="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A9F48197-2FD8-4972-8B0E-27E858DFFC6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7630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AA135C80-3775-4BB5-942B-26914B28CA3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71600"/>
            <a:ext cx="4248150" cy="1447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Mini Dialogue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BB8F5F79-F48A-4479-AE7B-66362669D05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09900"/>
            <a:ext cx="4095750" cy="2133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425">
                <a:solidFill>
                  <a:srgbClr val="314158"/>
                </a:solidFill>
              </a:defRPr>
            </a:pPr>
            <a:r>
              <a:rPr sz="1425">
                <a:solidFill>
                  <a:srgbClr val="314158"/>
                </a:solidFill>
              </a:rPr>
              <a:t>Staff: 예약 확인 도와드리겠습니다.</a:t>
            </a:r>
          </a:p>
          <a:p xmlns:a="http://schemas.openxmlformats.org/drawingml/2006/main">
            <a:pPr>
              <a:defRPr sz="1425">
                <a:solidFill>
                  <a:srgbClr val="314158"/>
                </a:solidFill>
              </a:defRPr>
            </a:pPr>
            <a:r>
              <a:rPr sz="1425">
                <a:solidFill>
                  <a:srgbClr val="314158"/>
                </a:solidFill>
              </a:rPr>
              <a:t>Guest: 네, 김민수로 예약했어요.</a:t>
            </a:r>
          </a:p>
          <a:p xmlns:a="http://schemas.openxmlformats.org/drawingml/2006/main">
            <a:pPr>
              <a:defRPr sz="1425">
                <a:solidFill>
                  <a:srgbClr val="314158"/>
                </a:solidFill>
              </a:defRPr>
            </a:pPr>
            <a:r>
              <a:rPr sz="1425">
                <a:solidFill>
                  <a:srgbClr val="314158"/>
                </a:solidFill>
              </a:rPr>
              <a:t>Staff: 신분증 확인 부탁드립니다.</a:t>
            </a:r>
          </a:p>
          <a:p xmlns:a="http://schemas.openxmlformats.org/drawingml/2006/main">
            <a:pPr>
              <a:defRPr sz="1425">
                <a:solidFill>
                  <a:srgbClr val="314158"/>
                </a:solidFill>
              </a:defRPr>
            </a:pPr>
            <a:r>
              <a:rPr sz="1425">
                <a:solidFill>
                  <a:srgbClr val="314158"/>
                </a:solidFill>
              </a:rPr>
              <a:t>Guest: 여기 있습니다.</a:t>
            </a:r>
          </a:p>
          <a:p xmlns:a="http://schemas.openxmlformats.org/drawingml/2006/main">
            <a:pPr>
              <a:defRPr sz="1425">
                <a:solidFill>
                  <a:srgbClr val="314158"/>
                </a:solidFill>
              </a:defRPr>
            </a:pPr>
            <a:r>
              <a:rPr sz="1425">
                <a:solidFill>
                  <a:srgbClr val="314158"/>
                </a:solidFill>
              </a:rPr>
              <a:t>Staff: 객실은 1205호입니다.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761CB580-BF3C-4C86-98F9-578D1080ED1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2450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Confirm before giving the room key.</a:t>
            </a:r>
          </a:p>
        </p:txBody>
      </p:sp>
    </p:spTree>
    <p:extLst>
      <p:ext uri="{BB962C8B-B14F-4D97-AF65-F5344CB8AC3E}">
        <p14:creationId xmlns:p14="http://schemas.microsoft.com/office/powerpoint/2010/main" val="528700267"/>
      </p:ext>
    </p:extLst>
  </p:cSld>
</p:sld>
</file>

<file path=ppt/slides/slide8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35732d093f74c04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9107EB30-8446-42FC-B8B7-E5F1C014AE7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09600"/>
            <a:ext cx="4953000" cy="56388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>
              <a:alpha val="94000"/>
            </a:srgbClr>
          </a:solidFill>
          <a:ln xmlns:a="http://schemas.openxmlformats.org/drawingml/2006/main" w="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1295CBAC-9198-43B2-9826-FFB6D638A0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7630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F43E2481-E450-4524-ADDA-3BBC1EF7131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71600"/>
            <a:ext cx="4248150" cy="1447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Common Mistakes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5B840606-3C53-4D6C-88D0-54B7790CE04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09900"/>
            <a:ext cx="4095750" cy="2133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75">
                <a:solidFill>
                  <a:srgbClr val="314158"/>
                </a:solidFill>
              </a:defRPr>
            </a:pPr>
            <a:r>
              <a:rPr sz="1575">
                <a:solidFill>
                  <a:srgbClr val="314158"/>
                </a:solidFill>
              </a:rPr>
              <a:t>Mistake 1: Using 이름 instead of 성함.</a:t>
            </a:r>
          </a:p>
          <a:p xmlns:a="http://schemas.openxmlformats.org/drawingml/2006/main">
            <a:pPr>
              <a:defRPr sz="1575">
                <a:solidFill>
                  <a:srgbClr val="314158"/>
                </a:solidFill>
              </a:defRPr>
            </a:pPr>
            <a:r>
              <a:rPr sz="1575">
                <a:solidFill>
                  <a:srgbClr val="314158"/>
                </a:solidFill>
              </a:rPr>
              <a:t>Mistake 2: Saying 신분증 주세요 too directly.</a:t>
            </a:r>
          </a:p>
          <a:p xmlns:a="http://schemas.openxmlformats.org/drawingml/2006/main">
            <a:pPr>
              <a:defRPr sz="1575">
                <a:solidFill>
                  <a:srgbClr val="314158"/>
                </a:solidFill>
              </a:defRPr>
            </a:pPr>
            <a:r>
              <a:rPr sz="1575">
                <a:solidFill>
                  <a:srgbClr val="314158"/>
                </a:solidFill>
              </a:rPr>
              <a:t>Mistake 3: Explaining breakfast, deposit, and check-out in one long sentence.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9A1C0935-A754-424D-A100-0F2A6852000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2450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Polite and short is better.</a:t>
            </a:r>
          </a:p>
        </p:txBody>
      </p:sp>
    </p:spTree>
    <p:extLst>
      <p:ext uri="{BB962C8B-B14F-4D97-AF65-F5344CB8AC3E}">
        <p14:creationId xmlns:p14="http://schemas.microsoft.com/office/powerpoint/2010/main" val="1761169862"/>
      </p:ext>
    </p:extLst>
  </p:cSld>
</p:sld>
</file>

<file path=ppt/slides/slide9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fd114e0003664a0e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79BF3EA4-22FC-40BA-BD40-8E8D26DC43C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09600"/>
            <a:ext cx="4953000" cy="56388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>
              <a:alpha val="94000"/>
            </a:srgbClr>
          </a:solidFill>
          <a:ln xmlns:a="http://schemas.openxmlformats.org/drawingml/2006/main" w="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5CC13793-09CB-4770-AE38-793CBC65A4E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7630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7F9E3BB0-8D98-447C-AC98-BE7C761F425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71600"/>
            <a:ext cx="4248150" cy="1447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Review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5EF8E065-3110-4CE0-A0BE-23CEB17B5BC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09900"/>
            <a:ext cx="4095750" cy="2133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425">
                <a:solidFill>
                  <a:srgbClr val="314158"/>
                </a:solidFill>
              </a:defRPr>
            </a:pPr>
            <a:r>
              <a:rPr sz="1425">
                <a:solidFill>
                  <a:srgbClr val="314158"/>
                </a:solidFill>
              </a:rPr>
              <a:t>Practice 예약, 예약 확인, 성함, 신분증, 여권, 객실, 객실 키, 체크인, 체크아웃, 조식, 보증금, 결제, 서명, 안내, 엘리베이터, 층, 와이파이, 금연, 요청, and 문의.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77772C91-5030-4CF9-9736-8BB81A2F013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2450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Practice this set in Word Practice.</a:t>
            </a:r>
          </a:p>
        </p:txBody>
      </p:sp>
    </p:spTree>
    <p:extLst>
      <p:ext uri="{BB962C8B-B14F-4D97-AF65-F5344CB8AC3E}">
        <p14:creationId xmlns:p14="http://schemas.microsoft.com/office/powerpoint/2010/main" val="605905062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2026-06-21T11:58:43.9310000Z</dcterms:created>
  <dcterms:modified xsi:type="dcterms:W3CDTF">2026-06-21T11:58:43.9310000Z</dcterms:modified>
</coreProperties>
</file>