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Masters/theme/theme2.xml" ContentType="application/vnd.openxmlformats-officedocument.theme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Masters/theme/theme3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f3461ca31643490c" /><Relationship Type="http://schemas.openxmlformats.org/officeDocument/2006/relationships/extended-properties" Target="/docProps/app.xml" Id="R6dee6f630e52492b" /><Relationship Type="http://schemas.openxmlformats.org/officeDocument/2006/relationships/officeDocument" Target="/ppt/presentation.xml" Id="R34efb975a07a4ef5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b0214f7a659b419f"/>
  </p:sldMasterIdLst>
  <p:notesMasterIdLst>
    <p:notesMasterId xmlns:r="http://schemas.openxmlformats.org/officeDocument/2006/relationships" r:id="Rfa7ded47f68248b2"/>
  </p:notesMasterIdLst>
  <p:sldIdLst>
    <p:sldId xmlns:r="http://schemas.openxmlformats.org/officeDocument/2006/relationships" id="256" r:id="R0db7ba084ae74a70"/>
    <p:sldId xmlns:r="http://schemas.openxmlformats.org/officeDocument/2006/relationships" id="257" r:id="R6ae677467c1144cc"/>
    <p:sldId xmlns:r="http://schemas.openxmlformats.org/officeDocument/2006/relationships" id="258" r:id="Rdbe4477c890341c7"/>
    <p:sldId xmlns:r="http://schemas.openxmlformats.org/officeDocument/2006/relationships" id="259" r:id="Rb38dc1b1a8d04267"/>
    <p:sldId xmlns:r="http://schemas.openxmlformats.org/officeDocument/2006/relationships" id="260" r:id="Ra0af8f25ae134c54"/>
    <p:sldId xmlns:r="http://schemas.openxmlformats.org/officeDocument/2006/relationships" id="261" r:id="R20e954d761574ece"/>
    <p:sldId xmlns:r="http://schemas.openxmlformats.org/officeDocument/2006/relationships" id="262" r:id="R3cbf563f39f94487"/>
    <p:sldId xmlns:r="http://schemas.openxmlformats.org/officeDocument/2006/relationships" id="263" r:id="Rc86d46b315af4841"/>
    <p:sldId xmlns:r="http://schemas.openxmlformats.org/officeDocument/2006/relationships" id="264" r:id="R9a558ab821504568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_rels/presentation.xml.rels>&#65279;<?xml version="1.0" encoding="utf-8"?><Relationships xmlns="http://schemas.openxmlformats.org/package/2006/relationships"><Relationship Type="http://schemas.openxmlformats.org/officeDocument/2006/relationships/theme" Target="/ppt/theme/theme1.xml" Id="Rbbc5ff8ff4bb48cd" /><Relationship Type="http://schemas.openxmlformats.org/officeDocument/2006/relationships/slideMaster" Target="/ppt/slideMasters/slideMaster1.xml" Id="Rb0214f7a659b419f" /><Relationship Type="http://schemas.openxmlformats.org/officeDocument/2006/relationships/notesMaster" Target="/ppt/notesMasters/notesMaster1.xml" Id="Rfa7ded47f68248b2" /><Relationship Type="http://schemas.openxmlformats.org/officeDocument/2006/relationships/presProps" Target="/ppt/presProps.xml" Id="Rbfed75d1521b4c98" /><Relationship Type="http://schemas.openxmlformats.org/officeDocument/2006/relationships/tableStyles" Target="/ppt/tableStyles.xml" Id="R3a07cab90a134706" /><Relationship Type="http://schemas.openxmlformats.org/officeDocument/2006/relationships/slide" Target="/ppt/slides/slide1.xml" Id="R0db7ba084ae74a70" /><Relationship Type="http://schemas.openxmlformats.org/officeDocument/2006/relationships/slide" Target="/ppt/slides/slide2.xml" Id="R6ae677467c1144cc" /><Relationship Type="http://schemas.openxmlformats.org/officeDocument/2006/relationships/slide" Target="/ppt/slides/slide3.xml" Id="Rdbe4477c890341c7" /><Relationship Type="http://schemas.openxmlformats.org/officeDocument/2006/relationships/slide" Target="/ppt/slides/slide4.xml" Id="Rb38dc1b1a8d04267" /><Relationship Type="http://schemas.openxmlformats.org/officeDocument/2006/relationships/slide" Target="/ppt/slides/slide5.xml" Id="Ra0af8f25ae134c54" /><Relationship Type="http://schemas.openxmlformats.org/officeDocument/2006/relationships/slide" Target="/ppt/slides/slide6.xml" Id="R20e954d761574ece" /><Relationship Type="http://schemas.openxmlformats.org/officeDocument/2006/relationships/slide" Target="/ppt/slides/slide7.xml" Id="R3cbf563f39f94487" /><Relationship Type="http://schemas.openxmlformats.org/officeDocument/2006/relationships/slide" Target="/ppt/slides/slide8.xml" Id="Rc86d46b315af4841" /><Relationship Type="http://schemas.openxmlformats.org/officeDocument/2006/relationships/slide" Target="/ppt/slides/slide9.xml" Id="R9a558ab821504568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3.xml" Id="R7108e65ee8c64bc7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3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3c2b2eef162c4a3f" /><Relationship Type="http://schemas.openxmlformats.org/officeDocument/2006/relationships/notesMaster" Target="/ppt/notesMasters/notesMaster1.xml" Id="R6b8d23c9784f416e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7ebd834051a94fbe" /><Relationship Type="http://schemas.openxmlformats.org/officeDocument/2006/relationships/notesMaster" Target="/ppt/notesMasters/notesMaster1.xml" Id="R37e07ff819da496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b5cfd5dcbfc74751" /><Relationship Type="http://schemas.openxmlformats.org/officeDocument/2006/relationships/notesMaster" Target="/ppt/notesMasters/notesMaster1.xml" Id="R505d2967722a40a4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772072c823834d47" /><Relationship Type="http://schemas.openxmlformats.org/officeDocument/2006/relationships/notesMaster" Target="/ppt/notesMasters/notesMaster1.xml" Id="Rebf553625124438d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adf4411e5cf9495d" /><Relationship Type="http://schemas.openxmlformats.org/officeDocument/2006/relationships/notesMaster" Target="/ppt/notesMasters/notesMaster1.xml" Id="Ra7ff3404948c4b6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51d509a15b8841fa" /><Relationship Type="http://schemas.openxmlformats.org/officeDocument/2006/relationships/notesMaster" Target="/ppt/notesMasters/notesMaster1.xml" Id="Rc9c4c0cbdc454484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5bc46be9da054c02" /><Relationship Type="http://schemas.openxmlformats.org/officeDocument/2006/relationships/notesMaster" Target="/ppt/notesMasters/notesMaster1.xml" Id="Ra4df02e75b144291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f705885df2c04326" /><Relationship Type="http://schemas.openxmlformats.org/officeDocument/2006/relationships/notesMaster" Target="/ppt/notesMasters/notesMaster1.xml" Id="R7ab5d15ea9454e6f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d008b409c76641ac" /><Relationship Type="http://schemas.openxmlformats.org/officeDocument/2006/relationships/notesMaster" Target="/ppt/notesMasters/notesMaster1.xml" Id="R44f1ad67ccf74190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7c6ac1f4fe4c4ec8" /></Relationships>
</file>

<file path=ppt/slideLayouts/slideLayout1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slideMasters/theme/theme2.xml" Id="R6d7126af52b743be" /><Relationship Type="http://schemas.openxmlformats.org/officeDocument/2006/relationships/slideLayout" Target="/ppt/slideLayouts/slideLayout1.xml" Id="Re411994b6f1a4f11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e411994b6f1a4f11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442807d663d3428d" /><Relationship Type="http://schemas.openxmlformats.org/officeDocument/2006/relationships/image" Target="/ppt/media/image.png" Id="R3102e9600a854e45" /><Relationship Type="http://schemas.openxmlformats.org/officeDocument/2006/relationships/notesSlide" Target="/ppt/notesSlides/notesSlide1.xml" Id="R254853d638a7441e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c4fd3f9939a4943" /><Relationship Type="http://schemas.openxmlformats.org/officeDocument/2006/relationships/image" Target="/ppt/media/image2.png" Id="R9d2f1d56086847fb" /><Relationship Type="http://schemas.openxmlformats.org/officeDocument/2006/relationships/notesSlide" Target="/ppt/notesSlides/notesSlide2.xml" Id="R14fb2c643885423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908bc707f9e40d4" /><Relationship Type="http://schemas.openxmlformats.org/officeDocument/2006/relationships/image" Target="/ppt/media/image3.png" Id="R7a56e0f5c97c4c72" /><Relationship Type="http://schemas.openxmlformats.org/officeDocument/2006/relationships/notesSlide" Target="/ppt/notesSlides/notesSlide3.xml" Id="R7e0ebcf7fe07457a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8ebd2c7a23314108" /><Relationship Type="http://schemas.openxmlformats.org/officeDocument/2006/relationships/image" Target="/ppt/media/image4.png" Id="R507575fe14a94328" /><Relationship Type="http://schemas.openxmlformats.org/officeDocument/2006/relationships/notesSlide" Target="/ppt/notesSlides/notesSlide4.xml" Id="Ra1f8d1aab318465e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a46d042a8904f1b" /><Relationship Type="http://schemas.openxmlformats.org/officeDocument/2006/relationships/image" Target="/ppt/media/image5.png" Id="R62ef49051abf41b5" /><Relationship Type="http://schemas.openxmlformats.org/officeDocument/2006/relationships/notesSlide" Target="/ppt/notesSlides/notesSlide5.xml" Id="R702eacff88ad44bf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61a155c17d2c482e" /><Relationship Type="http://schemas.openxmlformats.org/officeDocument/2006/relationships/image" Target="/ppt/media/image6.png" Id="R3e7216fd76c141ef" /><Relationship Type="http://schemas.openxmlformats.org/officeDocument/2006/relationships/notesSlide" Target="/ppt/notesSlides/notesSlide6.xml" Id="R98b4cefc41464d1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b5727e355df54580" /><Relationship Type="http://schemas.openxmlformats.org/officeDocument/2006/relationships/image" Target="/ppt/media/image7.png" Id="Rd17db51ea1ce4f43" /><Relationship Type="http://schemas.openxmlformats.org/officeDocument/2006/relationships/notesSlide" Target="/ppt/notesSlides/notesSlide7.xml" Id="R55f8758414ce4764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93f1f0ec3bb444a" /><Relationship Type="http://schemas.openxmlformats.org/officeDocument/2006/relationships/image" Target="/ppt/media/image8.png" Id="R43fcfb4a74b74931" /><Relationship Type="http://schemas.openxmlformats.org/officeDocument/2006/relationships/notesSlide" Target="/ppt/notesSlides/notesSlide8.xml" Id="R1e193c32aec24f5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e99e7376fd74dbb" /><Relationship Type="http://schemas.openxmlformats.org/officeDocument/2006/relationships/image" Target="/ppt/media/image9.png" Id="R4f8ec5185e5d4dee" /><Relationship Type="http://schemas.openxmlformats.org/officeDocument/2006/relationships/notesSlide" Target="/ppt/notesSlides/notesSlide9.xml" Id="R555ea43e200f4ee7" /></Relationships>
</file>

<file path=ppt/slides/slide1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102e9600a854e4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C71CDA4-120D-4344-B16A-FB5688EFD3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D2E0EB70-BEDD-45EA-96CD-8130C6C666F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D40E559-6E0D-4F8C-9C81-10432BAD4FF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750" b="1">
                <a:solidFill>
                  <a:srgbClr val="020618"/>
                </a:solidFill>
              </a:defRPr>
            </a:pPr>
            <a:r>
              <a:rPr sz="3750" b="1">
                <a:solidFill>
                  <a:srgbClr val="020618"/>
                </a:solidFill>
              </a:rPr>
              <a:t>Korean Retail Stocking and Price Tag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A254AAF-8D67-4317-A7A0-CE69C53114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Learn practical Korean for shelf stocking, price tags, inventory, discounts, sold-out items, barcode scans, and customer questions.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0FFE3340-BC3E-41E0-AAE1-C9FB6014A1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진열 · 가격표 · 재고 · 품절</a:t>
            </a:r>
          </a:p>
        </p:txBody>
      </p:sp>
    </p:spTree>
    <p:extLst>
      <p:ext uri="{BB962C8B-B14F-4D97-AF65-F5344CB8AC3E}">
        <p14:creationId xmlns:p14="http://schemas.microsoft.com/office/powerpoint/2010/main" val="1258893813"/>
      </p:ext>
    </p:extLst>
  </p:cSld>
</p:sld>
</file>

<file path=ppt/slides/slide2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d2f1d56086847fb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ED86E61-5A40-4A1D-AD9C-68149335A3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7E2E811-50DA-4C7C-91C2-8180AC6066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6CFA5EB-04A0-4CF2-BEBE-EF402CDDE0C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Opening Situation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9EC9962-70B2-4C4C-9125-1FB8D4F64E4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You are working in a Korean mart. A supervisor says: “이 상품 가격표 확인하고 진열대 보충해 주세요.” You need to understand the task quickly.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62B8455-29A8-4DBB-BE09-45DCD30DC7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Listen for the task word first.</a:t>
            </a:r>
          </a:p>
        </p:txBody>
      </p:sp>
    </p:spTree>
    <p:extLst>
      <p:ext uri="{BB962C8B-B14F-4D97-AF65-F5344CB8AC3E}">
        <p14:creationId xmlns:p14="http://schemas.microsoft.com/office/powerpoint/2010/main" val="315853993"/>
      </p:ext>
    </p:extLst>
  </p:cSld>
</p:sld>
</file>

<file path=ppt/slides/slide3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a56e0f5c97c4c7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584C15D-1AAE-43EA-B39D-C273024BD7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1B71331-3372-4FF2-BAAB-3D4E01DA41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E3E45711-5B09-468A-8937-7A5A68124A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Why It Matters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61D4921F-E941-4C15-89E1-6BBE89E461E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Retail work uses short instructions. A worker may need to display products, check price tags, restock shelves, report out-of-stock items, or answer customer questions.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1E0DEB2-50BF-4B73-823C-EBF0C3775DD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Service Korean is workplace Korean.</a:t>
            </a:r>
          </a:p>
        </p:txBody>
      </p:sp>
    </p:spTree>
    <p:extLst>
      <p:ext uri="{BB962C8B-B14F-4D97-AF65-F5344CB8AC3E}">
        <p14:creationId xmlns:p14="http://schemas.microsoft.com/office/powerpoint/2010/main" val="485030026"/>
      </p:ext>
    </p:extLst>
  </p:cSld>
</p:sld>
</file>

<file path=ppt/slides/slide4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07575fe14a9432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7B956AA4-9699-4D72-AC3F-50E30C6AF57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AC49C05-5017-4B1B-9BCF-B0CC7C0004A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CECE57FD-9433-4D89-B733-0F1414C0A42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Core Words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8F59B439-0AA0-42C6-A43C-78D3C33C89B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매장 store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 display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진열대 shelf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상품 product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재고 stock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품절 sold out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가격표 price tag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할인 discount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3AF7906F-56DC-446A-9280-FC525D4061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Learn words as store task signals.</a:t>
            </a:r>
          </a:p>
        </p:txBody>
      </p:sp>
    </p:spTree>
    <p:extLst>
      <p:ext uri="{BB962C8B-B14F-4D97-AF65-F5344CB8AC3E}">
        <p14:creationId xmlns:p14="http://schemas.microsoft.com/office/powerpoint/2010/main" val="1692114388"/>
      </p:ext>
    </p:extLst>
  </p:cSld>
</p:sld>
</file>

<file path=ppt/slides/slide5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2ef49051abf41b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65C096E5-36DE-44A5-A94C-0AC6BE04DC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4B82CB8-A106-400C-9470-2CF13D2E60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F5C87ED-AF67-4623-88F6-C5D249B93D6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Work Phrases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A13EE94A-FD18-4202-9EA6-A0A19728C2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가격표 확인해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check the price tag.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진열대 보충해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Please restock the shelf.</a:t>
            </a:r>
          </a:p>
          <a:p xmlns:a="http://schemas.openxmlformats.org/drawingml/2006/main">
            <a:r>
              <a:t/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이 상품 품절입니다.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This item is sold out.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C969F78-E101-483D-89C8-A538D26E46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Short polite phrases are enough.</a:t>
            </a:r>
          </a:p>
        </p:txBody>
      </p:sp>
    </p:spTree>
    <p:extLst>
      <p:ext uri="{BB962C8B-B14F-4D97-AF65-F5344CB8AC3E}">
        <p14:creationId xmlns:p14="http://schemas.microsoft.com/office/powerpoint/2010/main" val="92248826"/>
      </p:ext>
    </p:extLst>
  </p:cSld>
</p:sld>
</file>

<file path=ppt/slides/slide6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e7216fd76c141e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44537A4-0D6B-4718-A531-F15AF8101FA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D2F5B0E-E8A6-4FEB-9290-E8C6AC523D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BA70421-D93E-415A-A74A-19962A5630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Mini Dialogue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6AE7ABF-DB3A-47EF-B4D9-A0207B9AD6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Manager: 이 상품 재고 있어요?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창고에 있습니다.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Manager: 그럼 진열대 보충해 주세요.</a:t>
            </a:r>
          </a:p>
          <a:p xmlns:a="http://schemas.openxmlformats.org/drawingml/2006/main">
            <a:pPr>
              <a:defRPr sz="1500">
                <a:solidFill>
                  <a:srgbClr val="314158"/>
                </a:solidFill>
              </a:defRPr>
            </a:pPr>
            <a:r>
              <a:rPr sz="1500">
                <a:solidFill>
                  <a:srgbClr val="314158"/>
                </a:solidFill>
              </a:rPr>
              <a:t>Worker: 네, 가격표도 확인하겠습니다.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16F510E0-6EB9-4485-A007-1C1E3F5E85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Room for both stock and price tasks.</a:t>
            </a:r>
          </a:p>
        </p:txBody>
      </p:sp>
    </p:spTree>
    <p:extLst>
      <p:ext uri="{BB962C8B-B14F-4D97-AF65-F5344CB8AC3E}">
        <p14:creationId xmlns:p14="http://schemas.microsoft.com/office/powerpoint/2010/main" val="393565933"/>
      </p:ext>
    </p:extLst>
  </p:cSld>
</p:sld>
</file>

<file path=ppt/slides/slide7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17db51ea1ce4f43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5C13B88-6DEA-43A0-9E70-E8A6251309C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F8F1FB8D-EBC1-4287-92F9-181F9C59237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5D7745C-D67C-4FCE-917C-EADBF9CC5BA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Common Mistakes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35EE4D5C-C5E6-48F4-98FB-6DAD0D56181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1: Thinking 재고 means display shelf.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2: Ignoring 가격표 after restocking.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Mistake 3: Confusing 할인 and 행사.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2E3AAF9-327A-4851-8C4D-58C1693604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Small label mistakes affect customers.</a:t>
            </a:r>
          </a:p>
        </p:txBody>
      </p:sp>
    </p:spTree>
    <p:extLst>
      <p:ext uri="{BB962C8B-B14F-4D97-AF65-F5344CB8AC3E}">
        <p14:creationId xmlns:p14="http://schemas.microsoft.com/office/powerpoint/2010/main" val="1569581214"/>
      </p:ext>
    </p:extLst>
  </p:cSld>
</p:sld>
</file>

<file path=ppt/slides/slide8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3fcfb4a74b74931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FA1C598-14C1-4CE2-A225-21D3137B8FD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9D9DB73D-EB02-4782-B2BB-1988FA7F7F5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4ED18F37-A03F-4655-BEFE-83FB3DA5ADE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Practice Steps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430022B2-C2BE-49E8-A579-2521617526C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1. Find the product.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2. Check stock.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3. Restock the shelf.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4. Check the price tag.</a:t>
            </a:r>
          </a:p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5. Report errors clearly.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2EB69617-B12E-41A3-9AB4-1A74BBCBC26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Use the same routine every aisle.</a:t>
            </a:r>
          </a:p>
        </p:txBody>
      </p:sp>
    </p:spTree>
    <p:extLst>
      <p:ext uri="{BB962C8B-B14F-4D97-AF65-F5344CB8AC3E}">
        <p14:creationId xmlns:p14="http://schemas.microsoft.com/office/powerpoint/2010/main" val="857640179"/>
      </p:ext>
    </p:extLst>
  </p:cSld>
</p:sld>
</file>

<file path=ppt/slides/slide9.xml><?xml version="1.0" encoding="utf-8"?>
<p:sld xmlns:p="http://schemas.openxmlformats.org/presentationml/2006/main">
  <p:cSld>
    <p:bg>
      <p:bgPr>
        <a:solidFill xmlns:a="http://schemas.openxmlformats.org/drawingml/2006/main">
          <a:srgbClr val="FFFFFF"/>
        </a:solidFill>
      </p:bgPr>
    </p:bg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7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f8ec5185e5d4dee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DF36FF23-EAE8-438E-ABFF-2873847B76F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47700" y="590550"/>
            <a:ext cx="4953000" cy="5676900"/>
          </a:xfrm>
          <a:prstGeom xmlns:a="http://schemas.openxmlformats.org/drawingml/2006/main" prst="roundRect">
            <a:avLst>
              <a:gd name="adj" fmla="val 3077"/>
            </a:avLst>
          </a:prstGeom>
          <a:solidFill xmlns:a="http://schemas.openxmlformats.org/drawingml/2006/main">
            <a:srgbClr val="FFFFFF"/>
          </a:solidFill>
          <a:ln xmlns:a="http://schemas.openxmlformats.org/drawingml/2006/main" w="0">
            <a:noFill/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7C9687FD-C633-4536-878D-EF05B0345A1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857250"/>
            <a:ext cx="1524000" cy="26670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6045"/>
                </a:solidFill>
              </a:defRPr>
            </a:pPr>
            <a:r>
              <a:rPr sz="1200" b="1">
                <a:solidFill>
                  <a:srgbClr val="006045"/>
                </a:solidFill>
              </a:rPr>
              <a:t>BSKorean</a:t>
            </a:r>
          </a:p>
        </p:txBody>
      </p:sp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68AB1AC4-D2C1-4958-B55C-AD23D0020B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1352550"/>
            <a:ext cx="4305300" cy="14668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3000" b="1">
                <a:solidFill>
                  <a:srgbClr val="020618"/>
                </a:solidFill>
              </a:defRPr>
            </a:pPr>
            <a:r>
              <a:rPr sz="3000" b="1">
                <a:solidFill>
                  <a:srgbClr val="020618"/>
                </a:solidFill>
              </a:rPr>
              <a:t>Review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48E49DB-7EC9-487C-814D-26D67BC14B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3028950"/>
            <a:ext cx="4114800" cy="20383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650">
                <a:solidFill>
                  <a:srgbClr val="314158"/>
                </a:solidFill>
              </a:defRPr>
            </a:pPr>
            <a:r>
              <a:rPr sz="1650">
                <a:solidFill>
                  <a:srgbClr val="314158"/>
                </a:solidFill>
              </a:rPr>
              <a:t>Practice 매장, 진열, 진열대, 상품, 재고, 품절, 가격표, 할인, 행사, 유통기한, 보충, 바코드, 스캔, 오류, and 관리자.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EA381432-C712-4DBB-8F29-539BC23964B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33450" y="5505450"/>
            <a:ext cx="4095750" cy="438150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 w="0">
            <a:noFill/>
            <a:prstDash val="solid"/>
          </a:ln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pPr>
              <a:defRPr sz="1200" b="1">
                <a:solidFill>
                  <a:srgbClr val="004F3B"/>
                </a:solidFill>
              </a:defRPr>
            </a:pPr>
            <a:r>
              <a:rPr sz="1200" b="1">
                <a:solidFill>
                  <a:srgbClr val="004F3B"/>
                </a:solidFill>
              </a:rPr>
              <a:t>Practice this set in Word Practice.</a:t>
            </a:r>
          </a:p>
        </p:txBody>
      </p:sp>
    </p:spTree>
    <p:extLst>
      <p:ext uri="{BB962C8B-B14F-4D97-AF65-F5344CB8AC3E}">
        <p14:creationId xmlns:p14="http://schemas.microsoft.com/office/powerpoint/2010/main" val="831754941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gradFill>
          <a:gsLst>
            <a:gs pos="0">
              <a:schemeClr val="phClr">
                <a:tint val="67000"/>
                <a:lumMod val="110000"/>
                <a:satMod val="105000"/>
              </a:schemeClr>
            </a:gs>
            <a:gs pos="50000">
              <a:schemeClr val="phClr">
                <a:tint val="73000"/>
                <a:lumMod val="105000"/>
                <a:satMod val="103000"/>
              </a:schemeClr>
            </a:gs>
            <a:gs pos="100000">
              <a:schemeClr val="phClr">
                <a:tint val="81000"/>
                <a:lumMod val="105000"/>
                <a:satMod val="109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lumMod val="102000"/>
                <a:satMod val="103000"/>
              </a:schemeClr>
            </a:gs>
            <a:gs pos="50000">
              <a:schemeClr val="phClr">
                <a:shade val="100000"/>
                <a:lumMod val="100000"/>
                <a:satMod val="110000"/>
              </a:schemeClr>
            </a:gs>
            <a:gs pos="100000">
              <a:schemeClr val="phClr">
                <a:shade val="78000"/>
                <a:lumMod val="99000"/>
                <a:satMod val="120000"/>
              </a:schemeClr>
            </a:gs>
          </a:gsLst>
          <a:lin ang="5400000" scaled="0"/>
        </a:gra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2026-06-21T07:26:22.8440000Z</dcterms:created>
  <dcterms:modified xsi:type="dcterms:W3CDTF">2026-06-21T07:26:22.8440000Z</dcterms:modified>
</coreProperties>
</file>