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29252bfb8a8e433d" /><Relationship Type="http://schemas.openxmlformats.org/officeDocument/2006/relationships/extended-properties" Target="/docProps/app.xml" Id="Rad03d26f136842b0" /><Relationship Type="http://schemas.openxmlformats.org/officeDocument/2006/relationships/officeDocument" Target="/ppt/presentation.xml" Id="R7063b0f778b54506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0b8ea42631c340c4"/>
  </p:sldMasterIdLst>
  <p:notesMasterIdLst>
    <p:notesMasterId xmlns:r="http://schemas.openxmlformats.org/officeDocument/2006/relationships" r:id="R3a213de1ecaf4feb"/>
  </p:notesMasterIdLst>
  <p:sldIdLst>
    <p:sldId xmlns:r="http://schemas.openxmlformats.org/officeDocument/2006/relationships" id="256" r:id="Re01d324a670c473f"/>
    <p:sldId xmlns:r="http://schemas.openxmlformats.org/officeDocument/2006/relationships" id="257" r:id="R79adca3cb1834b02"/>
    <p:sldId xmlns:r="http://schemas.openxmlformats.org/officeDocument/2006/relationships" id="258" r:id="Rbf74ef44c7ef45e9"/>
    <p:sldId xmlns:r="http://schemas.openxmlformats.org/officeDocument/2006/relationships" id="259" r:id="R58ec5e20df854bfe"/>
    <p:sldId xmlns:r="http://schemas.openxmlformats.org/officeDocument/2006/relationships" id="260" r:id="R8c767ad413bf4d7b"/>
    <p:sldId xmlns:r="http://schemas.openxmlformats.org/officeDocument/2006/relationships" id="261" r:id="R3a35055c013a4b5e"/>
    <p:sldId xmlns:r="http://schemas.openxmlformats.org/officeDocument/2006/relationships" id="262" r:id="Rade85fce98b24847"/>
    <p:sldId xmlns:r="http://schemas.openxmlformats.org/officeDocument/2006/relationships" id="263" r:id="Rc06a82495c9e489a"/>
    <p:sldId xmlns:r="http://schemas.openxmlformats.org/officeDocument/2006/relationships" id="264" r:id="R41757e520e94497d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5b65475ec037493d" /><Relationship Type="http://schemas.openxmlformats.org/officeDocument/2006/relationships/slideMaster" Target="/ppt/slideMasters/slideMaster1.xml" Id="R0b8ea42631c340c4" /><Relationship Type="http://schemas.openxmlformats.org/officeDocument/2006/relationships/notesMaster" Target="/ppt/notesMasters/notesMaster1.xml" Id="R3a213de1ecaf4feb" /><Relationship Type="http://schemas.openxmlformats.org/officeDocument/2006/relationships/presProps" Target="/ppt/presProps.xml" Id="R2177797bf8934a11" /><Relationship Type="http://schemas.openxmlformats.org/officeDocument/2006/relationships/tableStyles" Target="/ppt/tableStyles.xml" Id="Rec2b8610940a40ff" /><Relationship Type="http://schemas.openxmlformats.org/officeDocument/2006/relationships/slide" Target="/ppt/slides/slide1.xml" Id="Re01d324a670c473f" /><Relationship Type="http://schemas.openxmlformats.org/officeDocument/2006/relationships/slide" Target="/ppt/slides/slide2.xml" Id="R79adca3cb1834b02" /><Relationship Type="http://schemas.openxmlformats.org/officeDocument/2006/relationships/slide" Target="/ppt/slides/slide3.xml" Id="Rbf74ef44c7ef45e9" /><Relationship Type="http://schemas.openxmlformats.org/officeDocument/2006/relationships/slide" Target="/ppt/slides/slide4.xml" Id="R58ec5e20df854bfe" /><Relationship Type="http://schemas.openxmlformats.org/officeDocument/2006/relationships/slide" Target="/ppt/slides/slide5.xml" Id="R8c767ad413bf4d7b" /><Relationship Type="http://schemas.openxmlformats.org/officeDocument/2006/relationships/slide" Target="/ppt/slides/slide6.xml" Id="R3a35055c013a4b5e" /><Relationship Type="http://schemas.openxmlformats.org/officeDocument/2006/relationships/slide" Target="/ppt/slides/slide7.xml" Id="Rade85fce98b24847" /><Relationship Type="http://schemas.openxmlformats.org/officeDocument/2006/relationships/slide" Target="/ppt/slides/slide8.xml" Id="Rc06a82495c9e489a" /><Relationship Type="http://schemas.openxmlformats.org/officeDocument/2006/relationships/slide" Target="/ppt/slides/slide9.xml" Id="R41757e520e94497d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d53123f7bb904653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b346d543fa814440" /><Relationship Type="http://schemas.openxmlformats.org/officeDocument/2006/relationships/notesMaster" Target="/ppt/notesMasters/notesMaster1.xml" Id="Rd45077f15850438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95f62ae323204971" /><Relationship Type="http://schemas.openxmlformats.org/officeDocument/2006/relationships/notesMaster" Target="/ppt/notesMasters/notesMaster1.xml" Id="R0772d5a7c1e44173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a60b44ae8d37427f" /><Relationship Type="http://schemas.openxmlformats.org/officeDocument/2006/relationships/notesMaster" Target="/ppt/notesMasters/notesMaster1.xml" Id="R36db5e4043854db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92abd701ee5a495c" /><Relationship Type="http://schemas.openxmlformats.org/officeDocument/2006/relationships/notesMaster" Target="/ppt/notesMasters/notesMaster1.xml" Id="R428b79703c9c4036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b37b5cac14e1442d" /><Relationship Type="http://schemas.openxmlformats.org/officeDocument/2006/relationships/notesMaster" Target="/ppt/notesMasters/notesMaster1.xml" Id="R4a49f18727c04be4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97d03cca8b35490e" /><Relationship Type="http://schemas.openxmlformats.org/officeDocument/2006/relationships/notesMaster" Target="/ppt/notesMasters/notesMaster1.xml" Id="R2dfa4cb9a351402b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43b3e441c0b94909" /><Relationship Type="http://schemas.openxmlformats.org/officeDocument/2006/relationships/notesMaster" Target="/ppt/notesMasters/notesMaster1.xml" Id="R63e3eb75090a411a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e039ffd144104fd7" /><Relationship Type="http://schemas.openxmlformats.org/officeDocument/2006/relationships/notesMaster" Target="/ppt/notesMasters/notesMaster1.xml" Id="Rcaf82298c98644bd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b4e216495b134479" /><Relationship Type="http://schemas.openxmlformats.org/officeDocument/2006/relationships/notesMaster" Target="/ppt/notesMasters/notesMaster1.xml" Id="R8544755b1dd44446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46f1b7cc3c63499c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588c47b963d2470d" /><Relationship Type="http://schemas.openxmlformats.org/officeDocument/2006/relationships/slideLayout" Target="/ppt/slideLayouts/slideLayout1.xml" Id="R1c179438d5e9466c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1c179438d5e9466c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dc98dc9c267c4cf2" /><Relationship Type="http://schemas.openxmlformats.org/officeDocument/2006/relationships/image" Target="/ppt/media/image.png" Id="R998e936c84f2411d" /><Relationship Type="http://schemas.openxmlformats.org/officeDocument/2006/relationships/notesSlide" Target="/ppt/notesSlides/notesSlide1.xml" Id="Rf70921361a2543e0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132b3ac37374df6" /><Relationship Type="http://schemas.openxmlformats.org/officeDocument/2006/relationships/image" Target="/ppt/media/image2.png" Id="R90d297aa66104ced" /><Relationship Type="http://schemas.openxmlformats.org/officeDocument/2006/relationships/notesSlide" Target="/ppt/notesSlides/notesSlide2.xml" Id="R02b7a133a4c14fe5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772bec248cae445b" /><Relationship Type="http://schemas.openxmlformats.org/officeDocument/2006/relationships/image" Target="/ppt/media/image3.png" Id="R1ecb684ba57e4c90" /><Relationship Type="http://schemas.openxmlformats.org/officeDocument/2006/relationships/notesSlide" Target="/ppt/notesSlides/notesSlide3.xml" Id="Raaea3b61d12844b8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9f474ba1e8941e1" /><Relationship Type="http://schemas.openxmlformats.org/officeDocument/2006/relationships/image" Target="/ppt/media/image4.png" Id="R75298069efd549a3" /><Relationship Type="http://schemas.openxmlformats.org/officeDocument/2006/relationships/notesSlide" Target="/ppt/notesSlides/notesSlide4.xml" Id="R344b151640654a96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350b9df84d54fef" /><Relationship Type="http://schemas.openxmlformats.org/officeDocument/2006/relationships/image" Target="/ppt/media/image5.png" Id="R4b9f7c2e0b914d57" /><Relationship Type="http://schemas.openxmlformats.org/officeDocument/2006/relationships/notesSlide" Target="/ppt/notesSlides/notesSlide5.xml" Id="Rf08e3478fab94cf0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00c45226c9149e5" /><Relationship Type="http://schemas.openxmlformats.org/officeDocument/2006/relationships/image" Target="/ppt/media/image6.png" Id="R217dea14caf3473a" /><Relationship Type="http://schemas.openxmlformats.org/officeDocument/2006/relationships/notesSlide" Target="/ppt/notesSlides/notesSlide6.xml" Id="R616fa8e2204f4e8b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281a6de888b49d6" /><Relationship Type="http://schemas.openxmlformats.org/officeDocument/2006/relationships/image" Target="/ppt/media/image7.png" Id="Re3e80c50cd8b43fc" /><Relationship Type="http://schemas.openxmlformats.org/officeDocument/2006/relationships/notesSlide" Target="/ppt/notesSlides/notesSlide7.xml" Id="R726488c6b9fd4586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d637d02a081f4ab0" /><Relationship Type="http://schemas.openxmlformats.org/officeDocument/2006/relationships/image" Target="/ppt/media/image8.png" Id="Rd09dee06de274003" /><Relationship Type="http://schemas.openxmlformats.org/officeDocument/2006/relationships/notesSlide" Target="/ppt/notesSlides/notesSlide8.xml" Id="R9d6f7da9e2b049f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85690eaaef946c8" /><Relationship Type="http://schemas.openxmlformats.org/officeDocument/2006/relationships/image" Target="/ppt/media/image9.png" Id="Rceecfa76e24a483d" /><Relationship Type="http://schemas.openxmlformats.org/officeDocument/2006/relationships/notesSlide" Target="/ppt/notesSlides/notesSlide9.xml" Id="R7a1dc728063045ea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98e936c84f2411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E903E0E-9BA7-457B-BC73-6048B25615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FFC99CB-9EB8-4962-AB77-8DEAACF993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335C332-BCA0-4A84-A15F-1D94E7ADDC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750" b="1">
                <a:solidFill>
                  <a:srgbClr val="020618"/>
                </a:solidFill>
              </a:defRPr>
            </a:pPr>
            <a:r>
              <a:rPr sz="3750" b="1">
                <a:solidFill>
                  <a:srgbClr val="020618"/>
                </a:solidFill>
              </a:rPr>
              <a:t>Korean Retail Stocking and Price Tag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AF0E660-F2B2-4874-AEA3-EAD7575234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Learn practical Korean for shelf stocking, price tags, inventory, discounts, sold-out items, barcode scans, and customer questions.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3D4AF895-57F7-4EB1-B2DA-F640D84D0E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진열 · 가격표 · 재고 · 품절</a:t>
            </a:r>
          </a:p>
        </p:txBody>
      </p:sp>
    </p:spTree>
    <p:extLst>
      <p:ext uri="{BB962C8B-B14F-4D97-AF65-F5344CB8AC3E}">
        <p14:creationId xmlns:p14="http://schemas.microsoft.com/office/powerpoint/2010/main" val="1577728622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0d297aa66104ce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81FEBFC2-9DBB-4A9A-8106-E167DFC3BD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A10C33F-5BFF-4030-AA75-63AD97F7A4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B4C0FB2E-DD29-4B08-9911-29CDD4197F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Opening Situation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67AE3DA-0CF1-489E-8C09-6B8B0BA6E8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You are working in a Korean mart. A supervisor says: “이 상품 가격표 확인하고 진열대 보충해 주세요.” You need to understand the task quickly.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DF013D75-E92F-46A9-B905-1815F36B94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Listen for the task word first.</a:t>
            </a:r>
          </a:p>
        </p:txBody>
      </p:sp>
    </p:spTree>
    <p:extLst>
      <p:ext uri="{BB962C8B-B14F-4D97-AF65-F5344CB8AC3E}">
        <p14:creationId xmlns:p14="http://schemas.microsoft.com/office/powerpoint/2010/main" val="1529314958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ecb684ba57e4c90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1021EE4B-AC86-45BB-A56D-A6253345D5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F317AB6-E78F-4ABE-82F0-23551FD6E8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533BAD7A-D43B-4F1F-A7C4-500CFC3F6B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Why It Matters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C800D60-54EA-46B4-8DBB-5CCAB13021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Retail work uses short instructions. A worker may need to display products, check price tags, restock shelves, report out-of-stock items, or answer customer questions.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A0CE1BE-658B-485D-AAFA-0C41D761F1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Service Korean is workplace Korean.</a:t>
            </a:r>
          </a:p>
        </p:txBody>
      </p:sp>
    </p:spTree>
    <p:extLst>
      <p:ext uri="{BB962C8B-B14F-4D97-AF65-F5344CB8AC3E}">
        <p14:creationId xmlns:p14="http://schemas.microsoft.com/office/powerpoint/2010/main" val="530029877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5298069efd549a3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8552B63-39E7-4B7E-8F94-BEA19EEA08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B90D353-17ED-4FE8-B25A-8CDCECE23B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61CC680-586D-4B2E-A61C-40061ACD33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Core Words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EC90A61-1615-4BD9-965E-8BA02D87A6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매장 store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진열 display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진열대 shelf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상품 product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재고 stock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품절 sold out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가격표 price tag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할인 discount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D236016-3567-4939-8E18-201E6E0A1C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Learn words as store task signals.</a:t>
            </a:r>
          </a:p>
        </p:txBody>
      </p:sp>
    </p:spTree>
    <p:extLst>
      <p:ext uri="{BB962C8B-B14F-4D97-AF65-F5344CB8AC3E}">
        <p14:creationId xmlns:p14="http://schemas.microsoft.com/office/powerpoint/2010/main" val="1098572555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b9f7c2e0b914d57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62D4C1F-278D-4709-A0F4-758D6AE8DF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4BB8E17-F117-4ABB-8572-87086769CA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54B2A5B-098B-472F-83A4-C2A62B76C4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Work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4314E7E7-3651-4CBD-AB5A-F02CC0B4D7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가격표 확인해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Please check the price tag.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진열대 보충해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Please restock the shelf.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이 상품 품절입니다.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This item is sold out.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970CB01-9294-4E5A-8105-3D804479D0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Short polite phrases are enough.</a:t>
            </a:r>
          </a:p>
        </p:txBody>
      </p:sp>
    </p:spTree>
    <p:extLst>
      <p:ext uri="{BB962C8B-B14F-4D97-AF65-F5344CB8AC3E}">
        <p14:creationId xmlns:p14="http://schemas.microsoft.com/office/powerpoint/2010/main" val="486892167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17dea14caf3473a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8D96AD2-13CE-4048-AB04-070E37B99E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3BDD3E4-7D53-40E1-A87E-9B1D891C7F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69061A57-CFD9-49DF-9C77-888DEEA398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Mini Dialogue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2D69E4E8-C18D-4922-8023-8AD12E1AA2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Manager: 이 상품 재고 있어요?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창고에 있습니다.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Manager: 그럼 진열대 보충해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가격표도 확인하겠습니다.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124ACC2-1CC7-4A03-8AF3-5AD591AA2C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Room for both stock and price tasks.</a:t>
            </a:r>
          </a:p>
        </p:txBody>
      </p:sp>
    </p:spTree>
    <p:extLst>
      <p:ext uri="{BB962C8B-B14F-4D97-AF65-F5344CB8AC3E}">
        <p14:creationId xmlns:p14="http://schemas.microsoft.com/office/powerpoint/2010/main" val="753524704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3e80c50cd8b43fc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82780AD5-BD1A-44DB-89AF-A6233EE004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FEC36A3-EDDD-4CF4-A3C2-9CFBBE4AFC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B9D16E7-083E-49D2-962F-176A144121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Common Mistakes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25F2DCF9-6939-4187-A3B1-D766799331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1: Thinking 재고 means display shelf.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2: Ignoring 가격표 after restocking.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3: Confusing 할인 and 행사.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F16A90B0-4109-4789-93CC-AC30202597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Small label mistakes affect customers.</a:t>
            </a:r>
          </a:p>
        </p:txBody>
      </p:sp>
    </p:spTree>
    <p:extLst>
      <p:ext uri="{BB962C8B-B14F-4D97-AF65-F5344CB8AC3E}">
        <p14:creationId xmlns:p14="http://schemas.microsoft.com/office/powerpoint/2010/main" val="900676360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09dee06de274003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83D120B9-566D-4C93-88D1-4FE1528951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3089D21-7AE0-47CE-80B7-220B08D7B5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620C070-728A-40CA-B374-BE1C39E681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Practice Steps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AD2D92E-3F56-43FC-8649-B96C917B61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1. Find the product.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2. Check stock.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3. Restock the shelf.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4. Check the price tag.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5. Report errors clearly.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8AF631E-48C6-4071-9BE3-CF9212B53F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Use the same routine every aisle.</a:t>
            </a:r>
          </a:p>
        </p:txBody>
      </p:sp>
    </p:spTree>
    <p:extLst>
      <p:ext uri="{BB962C8B-B14F-4D97-AF65-F5344CB8AC3E}">
        <p14:creationId xmlns:p14="http://schemas.microsoft.com/office/powerpoint/2010/main" val="535048205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eecfa76e24a483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0020142-7B52-47BC-ABB6-1C7C0A1CF6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1B7DFE9-7533-4050-9A11-A2758A483D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1D36E11-B1B1-422D-B677-CE141C5978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Review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A9A7402-F92A-4064-89E8-71634327A7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Practice 매장, 진열, 진열대, 상품, 재고, 품절, 가격표, 할인, 행사, 유통기한, 보충, 바코드, 스캔, 오류, and 관리자.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5535CC4-D3FF-4142-8BC6-308AB9D157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Practice this set in Word Practice.</a:t>
            </a:r>
          </a:p>
        </p:txBody>
      </p:sp>
    </p:spTree>
    <p:extLst>
      <p:ext uri="{BB962C8B-B14F-4D97-AF65-F5344CB8AC3E}">
        <p14:creationId xmlns:p14="http://schemas.microsoft.com/office/powerpoint/2010/main" val="589698834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2026-06-21T05:31:11.9070000Z</dcterms:created>
  <dcterms:modified xsi:type="dcterms:W3CDTF">2026-06-21T05:31:11.9070000Z</dcterms:modified>
</coreProperties>
</file>