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ff967616b50746ea" /><Relationship Type="http://schemas.openxmlformats.org/officeDocument/2006/relationships/extended-properties" Target="/docProps/app.xml" Id="Ra9efc9a54f1f4ab5" /><Relationship Type="http://schemas.openxmlformats.org/officeDocument/2006/relationships/officeDocument" Target="/ppt/presentation.xml" Id="R0b57558f963f4d81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92ccdfd633234ee1"/>
  </p:sldMasterIdLst>
  <p:notesMasterIdLst>
    <p:notesMasterId xmlns:r="http://schemas.openxmlformats.org/officeDocument/2006/relationships" r:id="R3492638fa43f437b"/>
  </p:notesMasterIdLst>
  <p:sldIdLst>
    <p:sldId xmlns:r="http://schemas.openxmlformats.org/officeDocument/2006/relationships" id="256" r:id="Rcc26f309ddb44740"/>
    <p:sldId xmlns:r="http://schemas.openxmlformats.org/officeDocument/2006/relationships" id="257" r:id="Rb7ba1d29e0774224"/>
    <p:sldId xmlns:r="http://schemas.openxmlformats.org/officeDocument/2006/relationships" id="258" r:id="Rf47f3cd37d5040b6"/>
    <p:sldId xmlns:r="http://schemas.openxmlformats.org/officeDocument/2006/relationships" id="259" r:id="R6610028185a04134"/>
    <p:sldId xmlns:r="http://schemas.openxmlformats.org/officeDocument/2006/relationships" id="260" r:id="R6581476ed3e94142"/>
    <p:sldId xmlns:r="http://schemas.openxmlformats.org/officeDocument/2006/relationships" id="261" r:id="Rb578cae016404b83"/>
    <p:sldId xmlns:r="http://schemas.openxmlformats.org/officeDocument/2006/relationships" id="262" r:id="R0a624e8ad6f44e46"/>
    <p:sldId xmlns:r="http://schemas.openxmlformats.org/officeDocument/2006/relationships" id="263" r:id="Rd1a3a54e2f2c487c"/>
    <p:sldId xmlns:r="http://schemas.openxmlformats.org/officeDocument/2006/relationships" id="264" r:id="R46bd1ce1170843ee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f083a5b572234cd4" /><Relationship Type="http://schemas.openxmlformats.org/officeDocument/2006/relationships/slideMaster" Target="/ppt/slideMasters/slideMaster1.xml" Id="R92ccdfd633234ee1" /><Relationship Type="http://schemas.openxmlformats.org/officeDocument/2006/relationships/notesMaster" Target="/ppt/notesMasters/notesMaster1.xml" Id="R3492638fa43f437b" /><Relationship Type="http://schemas.openxmlformats.org/officeDocument/2006/relationships/presProps" Target="/ppt/presProps.xml" Id="R5a8a297a93914294" /><Relationship Type="http://schemas.openxmlformats.org/officeDocument/2006/relationships/tableStyles" Target="/ppt/tableStyles.xml" Id="Rcb614d143a8549e3" /><Relationship Type="http://schemas.openxmlformats.org/officeDocument/2006/relationships/slide" Target="/ppt/slides/slide1.xml" Id="Rcc26f309ddb44740" /><Relationship Type="http://schemas.openxmlformats.org/officeDocument/2006/relationships/slide" Target="/ppt/slides/slide2.xml" Id="Rb7ba1d29e0774224" /><Relationship Type="http://schemas.openxmlformats.org/officeDocument/2006/relationships/slide" Target="/ppt/slides/slide3.xml" Id="Rf47f3cd37d5040b6" /><Relationship Type="http://schemas.openxmlformats.org/officeDocument/2006/relationships/slide" Target="/ppt/slides/slide4.xml" Id="R6610028185a04134" /><Relationship Type="http://schemas.openxmlformats.org/officeDocument/2006/relationships/slide" Target="/ppt/slides/slide5.xml" Id="R6581476ed3e94142" /><Relationship Type="http://schemas.openxmlformats.org/officeDocument/2006/relationships/slide" Target="/ppt/slides/slide6.xml" Id="Rb578cae016404b83" /><Relationship Type="http://schemas.openxmlformats.org/officeDocument/2006/relationships/slide" Target="/ppt/slides/slide7.xml" Id="R0a624e8ad6f44e46" /><Relationship Type="http://schemas.openxmlformats.org/officeDocument/2006/relationships/slide" Target="/ppt/slides/slide8.xml" Id="Rd1a3a54e2f2c487c" /><Relationship Type="http://schemas.openxmlformats.org/officeDocument/2006/relationships/slide" Target="/ppt/slides/slide9.xml" Id="R46bd1ce1170843ee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f9a231ba46474b5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026187245aee4170" /><Relationship Type="http://schemas.openxmlformats.org/officeDocument/2006/relationships/notesMaster" Target="/ppt/notesMasters/notesMaster1.xml" Id="Rfda45fb5c3dd4a4e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ce3902aea6ea488a" /><Relationship Type="http://schemas.openxmlformats.org/officeDocument/2006/relationships/notesMaster" Target="/ppt/notesMasters/notesMaster1.xml" Id="R89d02b9377664f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4dd67e72c34445d7" /><Relationship Type="http://schemas.openxmlformats.org/officeDocument/2006/relationships/notesMaster" Target="/ppt/notesMasters/notesMaster1.xml" Id="Radf3c4ee0db24a8a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fbbb5ae3ff4c49d5" /><Relationship Type="http://schemas.openxmlformats.org/officeDocument/2006/relationships/notesMaster" Target="/ppt/notesMasters/notesMaster1.xml" Id="R519bc4e44df74f73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71fbf6ccc3e048de" /><Relationship Type="http://schemas.openxmlformats.org/officeDocument/2006/relationships/notesMaster" Target="/ppt/notesMasters/notesMaster1.xml" Id="R20ca2c8f915244f0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3c98667d410e466f" /><Relationship Type="http://schemas.openxmlformats.org/officeDocument/2006/relationships/notesMaster" Target="/ppt/notesMasters/notesMaster1.xml" Id="R20d55465b191479c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9f7726c487ba4d57" /><Relationship Type="http://schemas.openxmlformats.org/officeDocument/2006/relationships/notesMaster" Target="/ppt/notesMasters/notesMaster1.xml" Id="Rb843da2c11954f99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b3c91eea9e90498b" /><Relationship Type="http://schemas.openxmlformats.org/officeDocument/2006/relationships/notesMaster" Target="/ppt/notesMasters/notesMaster1.xml" Id="Rbe124cbf7eae41a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7273f8998e354df4" /><Relationship Type="http://schemas.openxmlformats.org/officeDocument/2006/relationships/notesMaster" Target="/ppt/notesMasters/notesMaster1.xml" Id="R2275d03a85f84ae2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0ffd636009b040f2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f76b0d98c99e45f3" /><Relationship Type="http://schemas.openxmlformats.org/officeDocument/2006/relationships/slideLayout" Target="/ppt/slideLayouts/slideLayout1.xml" Id="Rf3af47a632b94f34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f3af47a632b94f34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06c64cb7688e43c5" /><Relationship Type="http://schemas.openxmlformats.org/officeDocument/2006/relationships/image" Target="/ppt/media/image.png" Id="Raf01aaa2417a4667" /><Relationship Type="http://schemas.openxmlformats.org/officeDocument/2006/relationships/notesSlide" Target="/ppt/notesSlides/notesSlide1.xml" Id="R22bddc1bbf344f17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d8920d5bc05249a6" /><Relationship Type="http://schemas.openxmlformats.org/officeDocument/2006/relationships/image" Target="/ppt/media/image2.png" Id="R83db03b8077947d7" /><Relationship Type="http://schemas.openxmlformats.org/officeDocument/2006/relationships/notesSlide" Target="/ppt/notesSlides/notesSlide2.xml" Id="R2795982a991a4e19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25ccdc69f9af4ed3" /><Relationship Type="http://schemas.openxmlformats.org/officeDocument/2006/relationships/image" Target="/ppt/media/image3.png" Id="R03d542f1cb4e47ab" /><Relationship Type="http://schemas.openxmlformats.org/officeDocument/2006/relationships/notesSlide" Target="/ppt/notesSlides/notesSlide3.xml" Id="R063d3146d0dc4e1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eb2e514b117b447e" /><Relationship Type="http://schemas.openxmlformats.org/officeDocument/2006/relationships/image" Target="/ppt/media/image4.png" Id="R62a5573255ae419f" /><Relationship Type="http://schemas.openxmlformats.org/officeDocument/2006/relationships/notesSlide" Target="/ppt/notesSlides/notesSlide4.xml" Id="R74a90307404a4d08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c894184ba2dc43ac" /><Relationship Type="http://schemas.openxmlformats.org/officeDocument/2006/relationships/image" Target="/ppt/media/image5.png" Id="R98e764341ac546d7" /><Relationship Type="http://schemas.openxmlformats.org/officeDocument/2006/relationships/notesSlide" Target="/ppt/notesSlides/notesSlide5.xml" Id="R6ffc15b9683d4f1d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062bb024fa0f4bad" /><Relationship Type="http://schemas.openxmlformats.org/officeDocument/2006/relationships/image" Target="/ppt/media/image6.png" Id="Rcb1f18c272ab4a19" /><Relationship Type="http://schemas.openxmlformats.org/officeDocument/2006/relationships/notesSlide" Target="/ppt/notesSlides/notesSlide6.xml" Id="R17d3ac1d95f643b0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3fd02e43e91b4669" /><Relationship Type="http://schemas.openxmlformats.org/officeDocument/2006/relationships/image" Target="/ppt/media/image7.png" Id="R138164f48ec24c62" /><Relationship Type="http://schemas.openxmlformats.org/officeDocument/2006/relationships/notesSlide" Target="/ppt/notesSlides/notesSlide7.xml" Id="R574d2110986b4263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58d7bc675424814" /><Relationship Type="http://schemas.openxmlformats.org/officeDocument/2006/relationships/image" Target="/ppt/media/image8.png" Id="R4dc61ac74e02472f" /><Relationship Type="http://schemas.openxmlformats.org/officeDocument/2006/relationships/notesSlide" Target="/ppt/notesSlides/notesSlide8.xml" Id="R577000cb7bf040b8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3986c23ed6c14e7f" /><Relationship Type="http://schemas.openxmlformats.org/officeDocument/2006/relationships/image" Target="/ppt/media/image9.png" Id="Rf3812becda5448e7" /><Relationship Type="http://schemas.openxmlformats.org/officeDocument/2006/relationships/notesSlide" Target="/ppt/notesSlides/notesSlide9.xml" Id="Ra65a60859726476f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f01aaa2417a4667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570CFAFF-E66A-472D-A506-C198552AA1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59F4A0F-C6D0-41A2-9D97-07E6103D7D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053C6D58-8F07-4E80-AA88-2C08C014A5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600" b="1">
                <a:solidFill>
                  <a:srgbClr val="020618"/>
                </a:solidFill>
              </a:defRPr>
            </a:pPr>
            <a:r>
              <a:rPr sz="3600" b="1">
                <a:solidFill>
                  <a:srgbClr val="020618"/>
                </a:solidFill>
              </a:rPr>
              <a:t>Korean Workplace Sick Leave and Absence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61941701-3557-4EE0-B636-CA9A55F7E1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Learn practical Korean for reporting sickness, lateness, absence, early leave, schedule changes, and manager confirmation at work.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34269F0D-5AFB-4E97-855D-65DA697858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결근 · 지각 · 병가 · 조퇴</a:t>
            </a:r>
          </a:p>
        </p:txBody>
      </p:sp>
    </p:spTree>
    <p:extLst>
      <p:ext uri="{BB962C8B-B14F-4D97-AF65-F5344CB8AC3E}">
        <p14:creationId xmlns:p14="http://schemas.microsoft.com/office/powerpoint/2010/main" val="875497002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3db03b8077947d7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0B85FD4-6F04-473A-AB32-0FB0EF3A9C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D2266C42-F05F-473D-9E15-F283FEE482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691E5BA-9E9E-4586-B5AC-30D6572129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Opening Situation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51448E0-36F9-45FC-8C4B-3626C5F091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You wake up sick before work. Your shift starts soon. You need to contact your manager and say: 몸이 안 좋아서 오늘 출근이 어렵습니다.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C3594448-9929-446A-BB57-CA71FBA317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Report early and politely.</a:t>
            </a:r>
          </a:p>
        </p:txBody>
      </p:sp>
    </p:spTree>
    <p:extLst>
      <p:ext uri="{BB962C8B-B14F-4D97-AF65-F5344CB8AC3E}">
        <p14:creationId xmlns:p14="http://schemas.microsoft.com/office/powerpoint/2010/main" val="1048982877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3d542f1cb4e47ab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BB8015E-DF9E-48A3-8B20-50724DDB65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286FC63-3D96-47FC-A6E3-454AEEDE48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7A35A99F-BEC1-4BD7-A68D-8949C9094B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Why It Matters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0B5FD4A7-84DA-480A-9229-3EB0FBB15F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In Korea, absence and lateness should be reported clearly. A short message can help the manager adjust the schedule, find replacement staff, and avoid confusion.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1039B9F-0347-42BC-B8C7-0A7F19E6BF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Workplace Korean protects the shift.</a:t>
            </a:r>
          </a:p>
        </p:txBody>
      </p:sp>
    </p:spTree>
    <p:extLst>
      <p:ext uri="{BB962C8B-B14F-4D97-AF65-F5344CB8AC3E}">
        <p14:creationId xmlns:p14="http://schemas.microsoft.com/office/powerpoint/2010/main" val="125884442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2a5573255ae419f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92595A3-4EAF-437A-AAF8-67D9A67258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3A10F60-C40C-4ECB-B402-1E7DD88D0D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98F5E053-E9B9-4870-A101-A6796A5772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Core Words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D8026834-1EDC-4874-A48B-0832885F52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결근 absence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지각 lateness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조퇴 leave early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병가 sick leave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연차 annual leave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휴가 leave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근무표 schedule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교대 shift change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CE5ABCBB-CCD1-490C-9892-1BB2BDA5EF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Learn words as reporting signals.</a:t>
            </a:r>
          </a:p>
        </p:txBody>
      </p:sp>
    </p:spTree>
    <p:extLst>
      <p:ext uri="{BB962C8B-B14F-4D97-AF65-F5344CB8AC3E}">
        <p14:creationId xmlns:p14="http://schemas.microsoft.com/office/powerpoint/2010/main" val="1864496555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8e764341ac546d7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0D794470-9944-4220-A899-B56EEE2428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C8C38E17-AF23-4921-B927-45EFE50BDB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1AE9C06A-BE50-409E-BEF4-DF796A0DEF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Report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95C2ACB0-3103-42F1-B744-0D7B55756A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몸이 안 좋습니다.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I do not feel well.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오늘 출근이 어렵습니다.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I cannot come to work today.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조퇴해도 될까요?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May I leave early?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99F4464-C0A6-4A60-B3C8-F08E8FB9A4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Use polite and direct phrases.</a:t>
            </a:r>
          </a:p>
        </p:txBody>
      </p:sp>
    </p:spTree>
    <p:extLst>
      <p:ext uri="{BB962C8B-B14F-4D97-AF65-F5344CB8AC3E}">
        <p14:creationId xmlns:p14="http://schemas.microsoft.com/office/powerpoint/2010/main" val="1214747200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b1f18c272ab4a19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0D1801E8-4841-4C72-AECB-0AC0D12ABC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DB15223-1163-49B7-9AE1-0A20DB9185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76665826-FA17-4B96-9995-5758B391D0A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Mini Dialogue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761D5752-52DE-4EA8-8F45-C6E5380B7C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350">
                <a:solidFill>
                  <a:srgbClr val="314158"/>
                </a:solidFill>
              </a:defRPr>
            </a:pPr>
            <a:r>
              <a:rPr sz="1350">
                <a:solidFill>
                  <a:srgbClr val="314158"/>
                </a:solidFill>
              </a:rPr>
              <a:t>Worker: 몸이 안 좋아서 오늘 출근이 어렵습니다.</a:t>
            </a:r>
          </a:p>
          <a:p xmlns:a="http://schemas.openxmlformats.org/drawingml/2006/main">
            <a:pPr>
              <a:defRPr sz="1350">
                <a:solidFill>
                  <a:srgbClr val="314158"/>
                </a:solidFill>
              </a:defRPr>
            </a:pPr>
            <a:r>
              <a:rPr sz="1350">
                <a:solidFill>
                  <a:srgbClr val="314158"/>
                </a:solidFill>
              </a:rPr>
              <a:t>Manager: 병원에 가야 하나요?</a:t>
            </a:r>
          </a:p>
          <a:p xmlns:a="http://schemas.openxmlformats.org/drawingml/2006/main">
            <a:pPr>
              <a:defRPr sz="1350">
                <a:solidFill>
                  <a:srgbClr val="314158"/>
                </a:solidFill>
              </a:defRPr>
            </a:pPr>
            <a:r>
              <a:rPr sz="1350">
                <a:solidFill>
                  <a:srgbClr val="314158"/>
                </a:solidFill>
              </a:rPr>
              <a:t>Worker: 네, 진료 받고 연락드리겠습니다.</a:t>
            </a:r>
          </a:p>
          <a:p xmlns:a="http://schemas.openxmlformats.org/drawingml/2006/main">
            <a:pPr>
              <a:defRPr sz="1350">
                <a:solidFill>
                  <a:srgbClr val="314158"/>
                </a:solidFill>
              </a:defRPr>
            </a:pPr>
            <a:r>
              <a:rPr sz="1350">
                <a:solidFill>
                  <a:srgbClr val="314158"/>
                </a:solidFill>
              </a:rPr>
              <a:t>Manager: 알겠습니다. 근무표 확인하겠습니다.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3798AE57-4474-4DF8-9235-40B65DED8F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Reason + action + follow-up.</a:t>
            </a:r>
          </a:p>
        </p:txBody>
      </p:sp>
    </p:spTree>
    <p:extLst>
      <p:ext uri="{BB962C8B-B14F-4D97-AF65-F5344CB8AC3E}">
        <p14:creationId xmlns:p14="http://schemas.microsoft.com/office/powerpoint/2010/main" val="1542061816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38164f48ec24c62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640B9E7-97DA-4ADA-8593-7271C438A2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E4A716C-FF21-4BFA-AF91-3688DB354B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011F1C56-05A0-4F79-B7EF-767D2ADD70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Common Mistakes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4CFDACD5-46DD-4394-8511-89DFB58F6C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1: Saying only 아파요.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2: Reporting too late.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3: Confusing 병가 and 연차.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ACF6D0A-BCC5-49E2-9C37-1295E6E5E7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Give the manager enough information.</a:t>
            </a:r>
          </a:p>
        </p:txBody>
      </p:sp>
    </p:spTree>
    <p:extLst>
      <p:ext uri="{BB962C8B-B14F-4D97-AF65-F5344CB8AC3E}">
        <p14:creationId xmlns:p14="http://schemas.microsoft.com/office/powerpoint/2010/main" val="1736049129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dc61ac74e02472f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B9F8A554-D255-482B-A240-11CAA04093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0E9413C-3A5C-4A0C-935C-A4140F81D1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AF8565E-9E19-4082-90FB-232AC540AC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Practice Steps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7900610B-6CCE-42CC-9475-B5B8429336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1. Say the reason.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2. Say today’s work problem.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3. Ask or report clearly.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4. Mention hospital or follow-up.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5. Confirm the manager’s answer.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E14122F1-C951-465A-BC95-1F85C5E221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Short, clear, polite.</a:t>
            </a:r>
          </a:p>
        </p:txBody>
      </p:sp>
    </p:spTree>
    <p:extLst>
      <p:ext uri="{BB962C8B-B14F-4D97-AF65-F5344CB8AC3E}">
        <p14:creationId xmlns:p14="http://schemas.microsoft.com/office/powerpoint/2010/main" val="64552830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3812becda5448e7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2EA0E41E-CA3E-4EFF-9248-7868BA5AE8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EA04414A-ABBB-4D55-A2E7-24E973B0D8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5E0C6944-B025-4B1B-B055-428166C272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Review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F65BA463-AA98-41E1-A436-8E75F0476A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Practice 결근, 지각, 조퇴, 병가, 연차, 휴가, 몸살, 감기, 열, 병원, 진료, 연락, 보고, 근무표, 교대, 대체 근무, and 관리자.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9E476154-EACC-4C7B-BA71-60EE535161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Practice this set in Word Practice.</a:t>
            </a:r>
          </a:p>
        </p:txBody>
      </p:sp>
    </p:spTree>
    <p:extLst>
      <p:ext uri="{BB962C8B-B14F-4D97-AF65-F5344CB8AC3E}">
        <p14:creationId xmlns:p14="http://schemas.microsoft.com/office/powerpoint/2010/main" val="1922512939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2026-06-21T06:58:09.7920000Z</dcterms:created>
  <dcterms:modified xsi:type="dcterms:W3CDTF">2026-06-21T06:58:09.7920000Z</dcterms:modified>
</coreProperties>
</file>